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7.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8.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theme/theme9.xml" ContentType="application/vnd.openxmlformats-officedocument.theme+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10.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1.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2.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4.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5.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6.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7.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8.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9.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20.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21.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794" r:id="rId5"/>
    <p:sldMasterId id="2147483806" r:id="rId6"/>
    <p:sldMasterId id="2147483818" r:id="rId7"/>
    <p:sldMasterId id="2147483830" r:id="rId8"/>
    <p:sldMasterId id="2147483842" r:id="rId9"/>
    <p:sldMasterId id="2147483660" r:id="rId10"/>
    <p:sldMasterId id="2147483720" r:id="rId11"/>
    <p:sldMasterId id="2147483944" r:id="rId12"/>
    <p:sldMasterId id="2147483951" r:id="rId13"/>
    <p:sldMasterId id="2147483958" r:id="rId14"/>
    <p:sldMasterId id="2147483965" r:id="rId15"/>
    <p:sldMasterId id="2147483972" r:id="rId16"/>
    <p:sldMasterId id="2147483986" r:id="rId17"/>
    <p:sldMasterId id="2147483993" r:id="rId18"/>
    <p:sldMasterId id="2147484000" r:id="rId19"/>
    <p:sldMasterId id="2147484007" r:id="rId20"/>
    <p:sldMasterId id="2147484014" r:id="rId21"/>
    <p:sldMasterId id="2147484021" r:id="rId22"/>
    <p:sldMasterId id="2147483979" r:id="rId23"/>
    <p:sldMasterId id="2147484028" r:id="rId24"/>
  </p:sldMasterIdLst>
  <p:sldIdLst>
    <p:sldId id="257" r:id="rId25"/>
    <p:sldId id="282" r:id="rId26"/>
    <p:sldId id="289" r:id="rId27"/>
    <p:sldId id="283" r:id="rId28"/>
    <p:sldId id="284" r:id="rId29"/>
    <p:sldId id="285" r:id="rId30"/>
    <p:sldId id="287" r:id="rId31"/>
    <p:sldId id="288" r:id="rId32"/>
    <p:sldId id="290" r:id="rId33"/>
  </p:sldIdLst>
  <p:sldSz cx="12192000" cy="6858000"/>
  <p:notesSz cx="6858000" cy="9144000"/>
  <p:embeddedFontLst>
    <p:embeddedFont>
      <p:font typeface="Futura Std Medium" panose="020B0502020204020303" charset="0"/>
      <p:regular r:id="rId34"/>
      <p:bold r:id="rId35"/>
      <p:italic r:id="rId36"/>
      <p:boldItalic r:id="rId37"/>
    </p:embeddedFont>
    <p:embeddedFont>
      <p:font typeface="Poppins" panose="00000500000000000000" pitchFamily="2"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01406-0579-0F49-8390-D3B66EE410C0}" name="Dan Kohse" initials="DK" userId="S::DKohse@calgarychamber.com::b46290c6-9d47-45a4-9ebf-95661945f1be" providerId="AD"/>
  <p188:author id="{02C02374-4F19-1130-3478-C86C286141EB}" name="Ty Willness" initials="TW" userId="S::TWillness@calgarychamber.com::54e24b14-f9b5-47af-b45f-d538c51be99d" providerId="AD"/>
  <p188:author id="{FB1BBF86-31A3-FACE-1151-2F5DEE4473C9}" name="Vanessa Cartwright" initials="VC" userId="S::vcartwright@calgarychamber.com::5f896112-84eb-439d-bae5-df5b1d21de4b" providerId="AD"/>
  <p188:author id="{9FF9F5DE-F996-8E9D-5160-8B719B8B18AD}" name="Ruhee Ismail-Teja" initials="RI" userId="S::RIsmailTeja@calgarychamber.com::276faf15-4109-434d-9b0c-72878cfece9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F7BD6"/>
    <a:srgbClr val="041E42"/>
    <a:srgbClr val="D25B73"/>
    <a:srgbClr val="0076C0"/>
    <a:srgbClr val="49C5B1"/>
    <a:srgbClr val="FFBF3F"/>
    <a:srgbClr val="ED0C6E"/>
    <a:srgbClr val="6D6E71"/>
    <a:srgbClr val="000000"/>
    <a:srgbClr val="00A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732C7C-C7DD-4830-AB16-CFA26F8B882F}" v="49" dt="2026-01-27T22:51:27.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2.xml"/><Relationship Id="rId39" Type="http://schemas.openxmlformats.org/officeDocument/2006/relationships/font" Target="fonts/font6.fntdata"/><Relationship Id="rId21" Type="http://schemas.openxmlformats.org/officeDocument/2006/relationships/slideMaster" Target="slideMasters/slideMaster18.xml"/><Relationship Id="rId34" Type="http://schemas.openxmlformats.org/officeDocument/2006/relationships/font" Target="fonts/font1.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Master" Target="slideMasters/slideMaster21.xml"/><Relationship Id="rId32" Type="http://schemas.openxmlformats.org/officeDocument/2006/relationships/slide" Target="slides/slide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4.xml"/><Relationship Id="rId36" Type="http://schemas.openxmlformats.org/officeDocument/2006/relationships/font" Target="fonts/font3.fntdata"/><Relationship Id="rId10" Type="http://schemas.openxmlformats.org/officeDocument/2006/relationships/slideMaster" Target="slideMasters/slideMaster7.xml"/><Relationship Id="rId19" Type="http://schemas.openxmlformats.org/officeDocument/2006/relationships/slideMaster" Target="slideMasters/slideMaster16.xml"/><Relationship Id="rId31" Type="http://schemas.openxmlformats.org/officeDocument/2006/relationships/slide" Target="slides/slide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 Target="slides/slide3.xml"/><Relationship Id="rId30" Type="http://schemas.openxmlformats.org/officeDocument/2006/relationships/slide" Target="slides/slide6.xml"/><Relationship Id="rId35" Type="http://schemas.openxmlformats.org/officeDocument/2006/relationships/font" Target="fonts/font2.fntdata"/><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1.xml"/><Relationship Id="rId33" Type="http://schemas.openxmlformats.org/officeDocument/2006/relationships/slide" Target="slides/slide9.xml"/><Relationship Id="rId38" Type="http://schemas.openxmlformats.org/officeDocument/2006/relationships/font" Target="fonts/font5.fntdata"/><Relationship Id="rId46" Type="http://schemas.microsoft.com/office/2016/11/relationships/changesInfo" Target="changesInfos/changesInfo1.xml"/><Relationship Id="rId20" Type="http://schemas.openxmlformats.org/officeDocument/2006/relationships/slideMaster" Target="slideMasters/slideMaster17.xml"/><Relationship Id="rId41"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Cartwright" userId="S::vcartwright@calgarychamber.com::5f896112-84eb-439d-bae5-df5b1d21de4b" providerId="AD" clId="Web-{F39026E8-2DEF-F62C-6E2B-CCBE585AE590}"/>
    <pc:docChg chg="mod modSld">
      <pc:chgData name="Vanessa Cartwright" userId="S::vcartwright@calgarychamber.com::5f896112-84eb-439d-bae5-df5b1d21de4b" providerId="AD" clId="Web-{F39026E8-2DEF-F62C-6E2B-CCBE585AE590}" dt="2026-01-07T20:56:44.123" v="4"/>
      <pc:docMkLst>
        <pc:docMk/>
      </pc:docMkLst>
      <pc:sldChg chg="modSp">
        <pc:chgData name="Vanessa Cartwright" userId="S::vcartwright@calgarychamber.com::5f896112-84eb-439d-bae5-df5b1d21de4b" providerId="AD" clId="Web-{F39026E8-2DEF-F62C-6E2B-CCBE585AE590}" dt="2026-01-07T20:55:16.652" v="3" actId="20577"/>
        <pc:sldMkLst>
          <pc:docMk/>
          <pc:sldMk cId="2873820639" sldId="282"/>
        </pc:sldMkLst>
        <pc:spChg chg="mod">
          <ac:chgData name="Vanessa Cartwright" userId="S::vcartwright@calgarychamber.com::5f896112-84eb-439d-bae5-df5b1d21de4b" providerId="AD" clId="Web-{F39026E8-2DEF-F62C-6E2B-CCBE585AE590}" dt="2026-01-07T20:55:16.652" v="3" actId="20577"/>
          <ac:spMkLst>
            <pc:docMk/>
            <pc:sldMk cId="2873820639" sldId="282"/>
            <ac:spMk id="3" creationId="{4AB78014-AE80-C523-B8B9-9178DFDCEB70}"/>
          </ac:spMkLst>
        </pc:spChg>
      </pc:sldChg>
    </pc:docChg>
  </pc:docChgLst>
  <pc:docChgLst>
    <pc:chgData name="Ruhee Ismail-Teja" userId="276faf15-4109-434d-9b0c-72878cfece9e" providerId="ADAL" clId="{B6CEA468-9D42-48B4-B89F-AECBEBBDF499}"/>
    <pc:docChg chg="undo custSel modSld">
      <pc:chgData name="Ruhee Ismail-Teja" userId="276faf15-4109-434d-9b0c-72878cfece9e" providerId="ADAL" clId="{B6CEA468-9D42-48B4-B89F-AECBEBBDF499}" dt="2026-01-27T22:51:27.952" v="48" actId="27636"/>
      <pc:docMkLst>
        <pc:docMk/>
      </pc:docMkLst>
      <pc:sldChg chg="modSp mod chgLayout">
        <pc:chgData name="Ruhee Ismail-Teja" userId="276faf15-4109-434d-9b0c-72878cfece9e" providerId="ADAL" clId="{B6CEA468-9D42-48B4-B89F-AECBEBBDF499}" dt="2026-01-27T22:51:27.952" v="48" actId="27636"/>
        <pc:sldMkLst>
          <pc:docMk/>
          <pc:sldMk cId="2873820639" sldId="282"/>
        </pc:sldMkLst>
        <pc:spChg chg="mod ord">
          <ac:chgData name="Ruhee Ismail-Teja" userId="276faf15-4109-434d-9b0c-72878cfece9e" providerId="ADAL" clId="{B6CEA468-9D42-48B4-B89F-AECBEBBDF499}" dt="2026-01-27T22:48:48.882" v="8" actId="700"/>
          <ac:spMkLst>
            <pc:docMk/>
            <pc:sldMk cId="2873820639" sldId="282"/>
            <ac:spMk id="2" creationId="{55913108-C003-D410-CD6B-7DBA809FE7D8}"/>
          </ac:spMkLst>
        </pc:spChg>
        <pc:spChg chg="mod ord">
          <ac:chgData name="Ruhee Ismail-Teja" userId="276faf15-4109-434d-9b0c-72878cfece9e" providerId="ADAL" clId="{B6CEA468-9D42-48B4-B89F-AECBEBBDF499}" dt="2026-01-27T22:51:27.952" v="48" actId="27636"/>
          <ac:spMkLst>
            <pc:docMk/>
            <pc:sldMk cId="2873820639" sldId="282"/>
            <ac:spMk id="3" creationId="{4AB78014-AE80-C523-B8B9-9178DFDCEB70}"/>
          </ac:spMkLst>
        </pc:spChg>
      </pc:sldChg>
      <pc:sldChg chg="modSp mod chgLayout">
        <pc:chgData name="Ruhee Ismail-Teja" userId="276faf15-4109-434d-9b0c-72878cfece9e" providerId="ADAL" clId="{B6CEA468-9D42-48B4-B89F-AECBEBBDF499}" dt="2026-01-27T22:50:29.993" v="26" actId="14100"/>
        <pc:sldMkLst>
          <pc:docMk/>
          <pc:sldMk cId="1431002234" sldId="283"/>
        </pc:sldMkLst>
        <pc:spChg chg="mod ord">
          <ac:chgData name="Ruhee Ismail-Teja" userId="276faf15-4109-434d-9b0c-72878cfece9e" providerId="ADAL" clId="{B6CEA468-9D42-48B4-B89F-AECBEBBDF499}" dt="2026-01-27T22:48:43.145" v="7" actId="700"/>
          <ac:spMkLst>
            <pc:docMk/>
            <pc:sldMk cId="1431002234" sldId="283"/>
            <ac:spMk id="2" creationId="{87A2DD8E-955D-F64D-A82C-19A950F446E5}"/>
          </ac:spMkLst>
        </pc:spChg>
        <pc:graphicFrameChg chg="mod ord">
          <ac:chgData name="Ruhee Ismail-Teja" userId="276faf15-4109-434d-9b0c-72878cfece9e" providerId="ADAL" clId="{B6CEA468-9D42-48B4-B89F-AECBEBBDF499}" dt="2026-01-27T22:50:29.993" v="26" actId="14100"/>
          <ac:graphicFrameMkLst>
            <pc:docMk/>
            <pc:sldMk cId="1431002234" sldId="283"/>
            <ac:graphicFrameMk id="4" creationId="{F9E4A1C0-59D8-7D67-5E4F-D547E4A749F8}"/>
          </ac:graphicFrameMkLst>
        </pc:graphicFrameChg>
      </pc:sldChg>
      <pc:sldChg chg="modSp mod">
        <pc:chgData name="Ruhee Ismail-Teja" userId="276faf15-4109-434d-9b0c-72878cfece9e" providerId="ADAL" clId="{B6CEA468-9D42-48B4-B89F-AECBEBBDF499}" dt="2026-01-27T22:49:01.109" v="12" actId="20577"/>
        <pc:sldMkLst>
          <pc:docMk/>
          <pc:sldMk cId="2776268518" sldId="284"/>
        </pc:sldMkLst>
        <pc:spChg chg="mod">
          <ac:chgData name="Ruhee Ismail-Teja" userId="276faf15-4109-434d-9b0c-72878cfece9e" providerId="ADAL" clId="{B6CEA468-9D42-48B4-B89F-AECBEBBDF499}" dt="2026-01-27T22:49:01.109" v="12" actId="20577"/>
          <ac:spMkLst>
            <pc:docMk/>
            <pc:sldMk cId="2776268518" sldId="284"/>
            <ac:spMk id="2" creationId="{58897439-AEDF-2A4C-71BD-90EF53BC2517}"/>
          </ac:spMkLst>
        </pc:spChg>
      </pc:sldChg>
      <pc:sldChg chg="modSp mod modClrScheme chgLayout">
        <pc:chgData name="Ruhee Ismail-Teja" userId="276faf15-4109-434d-9b0c-72878cfece9e" providerId="ADAL" clId="{B6CEA468-9D42-48B4-B89F-AECBEBBDF499}" dt="2026-01-27T22:49:11.137" v="14" actId="14100"/>
        <pc:sldMkLst>
          <pc:docMk/>
          <pc:sldMk cId="2177839291" sldId="285"/>
        </pc:sldMkLst>
        <pc:spChg chg="mod ord">
          <ac:chgData name="Ruhee Ismail-Teja" userId="276faf15-4109-434d-9b0c-72878cfece9e" providerId="ADAL" clId="{B6CEA468-9D42-48B4-B89F-AECBEBBDF499}" dt="2026-01-27T22:49:07.443" v="13" actId="700"/>
          <ac:spMkLst>
            <pc:docMk/>
            <pc:sldMk cId="2177839291" sldId="285"/>
            <ac:spMk id="2" creationId="{42BF899B-80ED-50FC-74C0-04F55030E2D8}"/>
          </ac:spMkLst>
        </pc:spChg>
        <pc:graphicFrameChg chg="mod ord">
          <ac:chgData name="Ruhee Ismail-Teja" userId="276faf15-4109-434d-9b0c-72878cfece9e" providerId="ADAL" clId="{B6CEA468-9D42-48B4-B89F-AECBEBBDF499}" dt="2026-01-27T22:49:11.137" v="14" actId="14100"/>
          <ac:graphicFrameMkLst>
            <pc:docMk/>
            <pc:sldMk cId="2177839291" sldId="285"/>
            <ac:graphicFrameMk id="4" creationId="{91D20E95-8828-F98B-5E3A-2E7957D37ED0}"/>
          </ac:graphicFrameMkLst>
        </pc:graphicFrameChg>
      </pc:sldChg>
      <pc:sldChg chg="modSp mod">
        <pc:chgData name="Ruhee Ismail-Teja" userId="276faf15-4109-434d-9b0c-72878cfece9e" providerId="ADAL" clId="{B6CEA468-9D42-48B4-B89F-AECBEBBDF499}" dt="2026-01-27T22:49:48.340" v="17" actId="207"/>
        <pc:sldMkLst>
          <pc:docMk/>
          <pc:sldMk cId="1915134817" sldId="288"/>
        </pc:sldMkLst>
        <pc:spChg chg="mod">
          <ac:chgData name="Ruhee Ismail-Teja" userId="276faf15-4109-434d-9b0c-72878cfece9e" providerId="ADAL" clId="{B6CEA468-9D42-48B4-B89F-AECBEBBDF499}" dt="2026-01-27T22:49:48.340" v="17" actId="207"/>
          <ac:spMkLst>
            <pc:docMk/>
            <pc:sldMk cId="1915134817" sldId="288"/>
            <ac:spMk id="15" creationId="{BA934372-949A-3CC6-076C-9DF9571B3AEF}"/>
          </ac:spMkLst>
        </pc:spChg>
      </pc:sldChg>
      <pc:sldChg chg="modSp mod modClrScheme chgLayout">
        <pc:chgData name="Ruhee Ismail-Teja" userId="276faf15-4109-434d-9b0c-72878cfece9e" providerId="ADAL" clId="{B6CEA468-9D42-48B4-B89F-AECBEBBDF499}" dt="2026-01-27T22:48:33.808" v="6" actId="14100"/>
        <pc:sldMkLst>
          <pc:docMk/>
          <pc:sldMk cId="162733165" sldId="289"/>
        </pc:sldMkLst>
        <pc:spChg chg="mod ord">
          <ac:chgData name="Ruhee Ismail-Teja" userId="276faf15-4109-434d-9b0c-72878cfece9e" providerId="ADAL" clId="{B6CEA468-9D42-48B4-B89F-AECBEBBDF499}" dt="2026-01-27T22:48:27.018" v="5" actId="700"/>
          <ac:spMkLst>
            <pc:docMk/>
            <pc:sldMk cId="162733165" sldId="289"/>
            <ac:spMk id="2" creationId="{73B3969E-2AA9-7D23-B19F-75DA9E492448}"/>
          </ac:spMkLst>
        </pc:spChg>
        <pc:graphicFrameChg chg="mod ord">
          <ac:chgData name="Ruhee Ismail-Teja" userId="276faf15-4109-434d-9b0c-72878cfece9e" providerId="ADAL" clId="{B6CEA468-9D42-48B4-B89F-AECBEBBDF499}" dt="2026-01-27T22:48:33.808" v="6" actId="14100"/>
          <ac:graphicFrameMkLst>
            <pc:docMk/>
            <pc:sldMk cId="162733165" sldId="289"/>
            <ac:graphicFrameMk id="4" creationId="{DCF68504-7237-00A8-D4FA-54034CA3CA4D}"/>
          </ac:graphicFrameMkLst>
        </pc:graphicFrameChg>
      </pc:sldChg>
      <pc:sldChg chg="modSp mod modShow">
        <pc:chgData name="Ruhee Ismail-Teja" userId="276faf15-4109-434d-9b0c-72878cfece9e" providerId="ADAL" clId="{B6CEA468-9D42-48B4-B89F-AECBEBBDF499}" dt="2026-01-27T22:50:13.009" v="25" actId="729"/>
        <pc:sldMkLst>
          <pc:docMk/>
          <pc:sldMk cId="1540659328" sldId="292"/>
        </pc:sldMkLst>
        <pc:spChg chg="mod">
          <ac:chgData name="Ruhee Ismail-Teja" userId="276faf15-4109-434d-9b0c-72878cfece9e" providerId="ADAL" clId="{B6CEA468-9D42-48B4-B89F-AECBEBBDF499}" dt="2026-01-27T22:50:05.685" v="24" actId="6549"/>
          <ac:spMkLst>
            <pc:docMk/>
            <pc:sldMk cId="1540659328" sldId="292"/>
            <ac:spMk id="10" creationId="{D88CA4F5-22CA-727D-88C1-1705CADAA725}"/>
          </ac:spMkLst>
        </pc:spChg>
      </pc:sldChg>
    </pc:docChg>
  </pc:docChgLst>
  <pc:docChgLst>
    <pc:chgData name="Ty Willness" userId="S::twillness@calgarychamber.com::54e24b14-f9b5-47af-b45f-d538c51be99d" providerId="AD" clId="Web-{0A726E5D-758C-0649-003A-D613D21D2F50}"/>
    <pc:docChg chg="modSld">
      <pc:chgData name="Ty Willness" userId="S::twillness@calgarychamber.com::54e24b14-f9b5-47af-b45f-d538c51be99d" providerId="AD" clId="Web-{0A726E5D-758C-0649-003A-D613D21D2F50}" dt="2026-01-12T23:57:42.637" v="65" actId="20577"/>
      <pc:docMkLst>
        <pc:docMk/>
      </pc:docMkLst>
      <pc:sldChg chg="modSp">
        <pc:chgData name="Ty Willness" userId="S::twillness@calgarychamber.com::54e24b14-f9b5-47af-b45f-d538c51be99d" providerId="AD" clId="Web-{0A726E5D-758C-0649-003A-D613D21D2F50}" dt="2026-01-12T23:57:42.637" v="65" actId="20577"/>
        <pc:sldMkLst>
          <pc:docMk/>
          <pc:sldMk cId="287117960" sldId="290"/>
        </pc:sldMkLst>
        <pc:graphicFrameChg chg="modGraphic">
          <ac:chgData name="Ty Willness" userId="S::twillness@calgarychamber.com::54e24b14-f9b5-47af-b45f-d538c51be99d" providerId="AD" clId="Web-{0A726E5D-758C-0649-003A-D613D21D2F50}" dt="2026-01-12T23:57:42.637" v="65" actId="20577"/>
          <ac:graphicFrameMkLst>
            <pc:docMk/>
            <pc:sldMk cId="287117960" sldId="290"/>
            <ac:graphicFrameMk id="6" creationId="{E2E7BCF1-9C72-ED3D-0618-07D7AAAEEB6E}"/>
          </ac:graphicFrameMkLst>
        </pc:graphicFrameChg>
      </pc:sldChg>
    </pc:docChg>
  </pc:docChgLst>
  <pc:docChgLst>
    <pc:chgData name="Dan Kohse" userId="b46290c6-9d47-45a4-9ebf-95661945f1be" providerId="ADAL" clId="{93A30CB4-8CF3-4224-B6D8-6542D27CAA5C}"/>
    <pc:docChg chg="custSel delSld modSld">
      <pc:chgData name="Dan Kohse" userId="b46290c6-9d47-45a4-9ebf-95661945f1be" providerId="ADAL" clId="{93A30CB4-8CF3-4224-B6D8-6542D27CAA5C}" dt="2026-01-28T14:39:23.468" v="2675" actId="2696"/>
      <pc:docMkLst>
        <pc:docMk/>
      </pc:docMkLst>
      <pc:sldChg chg="modSp mod">
        <pc:chgData name="Dan Kohse" userId="b46290c6-9d47-45a4-9ebf-95661945f1be" providerId="ADAL" clId="{93A30CB4-8CF3-4224-B6D8-6542D27CAA5C}" dt="2026-01-06T17:32:40.009" v="1923" actId="20577"/>
        <pc:sldMkLst>
          <pc:docMk/>
          <pc:sldMk cId="3019355147" sldId="257"/>
        </pc:sldMkLst>
        <pc:spChg chg="mod">
          <ac:chgData name="Dan Kohse" userId="b46290c6-9d47-45a4-9ebf-95661945f1be" providerId="ADAL" clId="{93A30CB4-8CF3-4224-B6D8-6542D27CAA5C}" dt="2026-01-06T17:32:40.009" v="1923" actId="20577"/>
          <ac:spMkLst>
            <pc:docMk/>
            <pc:sldMk cId="3019355147" sldId="257"/>
            <ac:spMk id="2" creationId="{1C639774-4355-4870-9156-80976E0EF504}"/>
          </ac:spMkLst>
        </pc:spChg>
      </pc:sldChg>
      <pc:sldChg chg="addSp modSp mod">
        <pc:chgData name="Dan Kohse" userId="b46290c6-9d47-45a4-9ebf-95661945f1be" providerId="ADAL" clId="{93A30CB4-8CF3-4224-B6D8-6542D27CAA5C}" dt="2026-01-06T17:20:25.335" v="1921" actId="1076"/>
        <pc:sldMkLst>
          <pc:docMk/>
          <pc:sldMk cId="2873820639" sldId="282"/>
        </pc:sldMkLst>
        <pc:spChg chg="mod">
          <ac:chgData name="Dan Kohse" userId="b46290c6-9d47-45a4-9ebf-95661945f1be" providerId="ADAL" clId="{93A30CB4-8CF3-4224-B6D8-6542D27CAA5C}" dt="2026-01-06T17:20:22.892" v="1920" actId="1076"/>
          <ac:spMkLst>
            <pc:docMk/>
            <pc:sldMk cId="2873820639" sldId="282"/>
            <ac:spMk id="3" creationId="{4AB78014-AE80-C523-B8B9-9178DFDCEB70}"/>
          </ac:spMkLst>
        </pc:spChg>
        <pc:spChg chg="add mod">
          <ac:chgData name="Dan Kohse" userId="b46290c6-9d47-45a4-9ebf-95661945f1be" providerId="ADAL" clId="{93A30CB4-8CF3-4224-B6D8-6542D27CAA5C}" dt="2026-01-06T17:20:25.335" v="1921" actId="1076"/>
          <ac:spMkLst>
            <pc:docMk/>
            <pc:sldMk cId="2873820639" sldId="282"/>
            <ac:spMk id="4" creationId="{3A2D694D-D041-FD2A-5706-6830A4F5421A}"/>
          </ac:spMkLst>
        </pc:spChg>
      </pc:sldChg>
      <pc:sldChg chg="modSp mod">
        <pc:chgData name="Dan Kohse" userId="b46290c6-9d47-45a4-9ebf-95661945f1be" providerId="ADAL" clId="{93A30CB4-8CF3-4224-B6D8-6542D27CAA5C}" dt="2026-01-08T20:39:04.797" v="2648" actId="20577"/>
        <pc:sldMkLst>
          <pc:docMk/>
          <pc:sldMk cId="1431002234" sldId="283"/>
        </pc:sldMkLst>
        <pc:spChg chg="mod">
          <ac:chgData name="Dan Kohse" userId="b46290c6-9d47-45a4-9ebf-95661945f1be" providerId="ADAL" clId="{93A30CB4-8CF3-4224-B6D8-6542D27CAA5C}" dt="2026-01-08T20:39:04.797" v="2648" actId="20577"/>
          <ac:spMkLst>
            <pc:docMk/>
            <pc:sldMk cId="1431002234" sldId="283"/>
            <ac:spMk id="2" creationId="{87A2DD8E-955D-F64D-A82C-19A950F446E5}"/>
          </ac:spMkLst>
        </pc:spChg>
        <pc:spChg chg="mod">
          <ac:chgData name="Dan Kohse" userId="b46290c6-9d47-45a4-9ebf-95661945f1be" providerId="ADAL" clId="{93A30CB4-8CF3-4224-B6D8-6542D27CAA5C}" dt="2026-01-06T15:48:45.185" v="135" actId="313"/>
          <ac:spMkLst>
            <pc:docMk/>
            <pc:sldMk cId="1431002234" sldId="283"/>
            <ac:spMk id="7" creationId="{73780E0E-D426-36B0-D813-C48835590EC2}"/>
          </ac:spMkLst>
        </pc:spChg>
        <pc:graphicFrameChg chg="mod">
          <ac:chgData name="Dan Kohse" userId="b46290c6-9d47-45a4-9ebf-95661945f1be" providerId="ADAL" clId="{93A30CB4-8CF3-4224-B6D8-6542D27CAA5C}" dt="2026-01-06T15:46:49.525" v="78" actId="113"/>
          <ac:graphicFrameMkLst>
            <pc:docMk/>
            <pc:sldMk cId="1431002234" sldId="283"/>
            <ac:graphicFrameMk id="4" creationId="{F9E4A1C0-59D8-7D67-5E4F-D547E4A749F8}"/>
          </ac:graphicFrameMkLst>
        </pc:graphicFrameChg>
      </pc:sldChg>
      <pc:sldChg chg="modSp mod modShow">
        <pc:chgData name="Dan Kohse" userId="b46290c6-9d47-45a4-9ebf-95661945f1be" providerId="ADAL" clId="{93A30CB4-8CF3-4224-B6D8-6542D27CAA5C}" dt="2026-01-08T20:39:28.907" v="2667" actId="313"/>
        <pc:sldMkLst>
          <pc:docMk/>
          <pc:sldMk cId="2776268518" sldId="284"/>
        </pc:sldMkLst>
        <pc:spChg chg="mod">
          <ac:chgData name="Dan Kohse" userId="b46290c6-9d47-45a4-9ebf-95661945f1be" providerId="ADAL" clId="{93A30CB4-8CF3-4224-B6D8-6542D27CAA5C}" dt="2026-01-08T20:39:28.907" v="2667" actId="313"/>
          <ac:spMkLst>
            <pc:docMk/>
            <pc:sldMk cId="2776268518" sldId="284"/>
            <ac:spMk id="2" creationId="{58897439-AEDF-2A4C-71BD-90EF53BC2517}"/>
          </ac:spMkLst>
        </pc:spChg>
        <pc:spChg chg="mod">
          <ac:chgData name="Dan Kohse" userId="b46290c6-9d47-45a4-9ebf-95661945f1be" providerId="ADAL" clId="{93A30CB4-8CF3-4224-B6D8-6542D27CAA5C}" dt="2026-01-06T16:03:14.679" v="182" actId="20577"/>
          <ac:spMkLst>
            <pc:docMk/>
            <pc:sldMk cId="2776268518" sldId="284"/>
            <ac:spMk id="9" creationId="{66863EEE-7C74-F9B4-F8FD-A14762C7F46A}"/>
          </ac:spMkLst>
        </pc:spChg>
        <pc:graphicFrameChg chg="mod">
          <ac:chgData name="Dan Kohse" userId="b46290c6-9d47-45a4-9ebf-95661945f1be" providerId="ADAL" clId="{93A30CB4-8CF3-4224-B6D8-6542D27CAA5C}" dt="2026-01-06T16:01:00.811" v="144" actId="20577"/>
          <ac:graphicFrameMkLst>
            <pc:docMk/>
            <pc:sldMk cId="2776268518" sldId="284"/>
            <ac:graphicFrameMk id="3" creationId="{729796E0-83C5-D5CE-EF35-8FF5165047D6}"/>
          </ac:graphicFrameMkLst>
        </pc:graphicFrameChg>
        <pc:graphicFrameChg chg="mod">
          <ac:chgData name="Dan Kohse" userId="b46290c6-9d47-45a4-9ebf-95661945f1be" providerId="ADAL" clId="{93A30CB4-8CF3-4224-B6D8-6542D27CAA5C}" dt="2026-01-06T16:01:03.912" v="146" actId="20577"/>
          <ac:graphicFrameMkLst>
            <pc:docMk/>
            <pc:sldMk cId="2776268518" sldId="284"/>
            <ac:graphicFrameMk id="5" creationId="{A5375CC3-6DFC-4A2A-D1CF-BD420AE2F322}"/>
          </ac:graphicFrameMkLst>
        </pc:graphicFrameChg>
      </pc:sldChg>
      <pc:sldChg chg="modSp mod">
        <pc:chgData name="Dan Kohse" userId="b46290c6-9d47-45a4-9ebf-95661945f1be" providerId="ADAL" clId="{93A30CB4-8CF3-4224-B6D8-6542D27CAA5C}" dt="2026-01-07T16:47:51.373" v="2469" actId="20577"/>
        <pc:sldMkLst>
          <pc:docMk/>
          <pc:sldMk cId="3700113017" sldId="287"/>
        </pc:sldMkLst>
        <pc:spChg chg="mod">
          <ac:chgData name="Dan Kohse" userId="b46290c6-9d47-45a4-9ebf-95661945f1be" providerId="ADAL" clId="{93A30CB4-8CF3-4224-B6D8-6542D27CAA5C}" dt="2026-01-07T16:47:51.373" v="2469" actId="20577"/>
          <ac:spMkLst>
            <pc:docMk/>
            <pc:sldMk cId="3700113017" sldId="287"/>
            <ac:spMk id="6" creationId="{6961159B-2C52-B24E-F17E-5A31A4A75843}"/>
          </ac:spMkLst>
        </pc:spChg>
      </pc:sldChg>
      <pc:sldChg chg="modSp mod">
        <pc:chgData name="Dan Kohse" userId="b46290c6-9d47-45a4-9ebf-95661945f1be" providerId="ADAL" clId="{93A30CB4-8CF3-4224-B6D8-6542D27CAA5C}" dt="2026-01-12T15:08:48.678" v="2674" actId="207"/>
        <pc:sldMkLst>
          <pc:docMk/>
          <pc:sldMk cId="1915134817" sldId="288"/>
        </pc:sldMkLst>
        <pc:spChg chg="mod">
          <ac:chgData name="Dan Kohse" userId="b46290c6-9d47-45a4-9ebf-95661945f1be" providerId="ADAL" clId="{93A30CB4-8CF3-4224-B6D8-6542D27CAA5C}" dt="2026-01-12T15:08:48.678" v="2674" actId="207"/>
          <ac:spMkLst>
            <pc:docMk/>
            <pc:sldMk cId="1915134817" sldId="288"/>
            <ac:spMk id="15" creationId="{BA934372-949A-3CC6-076C-9DF9571B3AEF}"/>
          </ac:spMkLst>
        </pc:spChg>
        <pc:graphicFrameChg chg="mod">
          <ac:chgData name="Dan Kohse" userId="b46290c6-9d47-45a4-9ebf-95661945f1be" providerId="ADAL" clId="{93A30CB4-8CF3-4224-B6D8-6542D27CAA5C}" dt="2026-01-06T16:24:24.661" v="239" actId="113"/>
          <ac:graphicFrameMkLst>
            <pc:docMk/>
            <pc:sldMk cId="1915134817" sldId="288"/>
            <ac:graphicFrameMk id="10" creationId="{348FADE7-D488-A018-D492-3C934D120E46}"/>
          </ac:graphicFrameMkLst>
        </pc:graphicFrameChg>
      </pc:sldChg>
      <pc:sldChg chg="modSp mod">
        <pc:chgData name="Dan Kohse" userId="b46290c6-9d47-45a4-9ebf-95661945f1be" providerId="ADAL" clId="{93A30CB4-8CF3-4224-B6D8-6542D27CAA5C}" dt="2026-01-06T15:44:09.087" v="64" actId="1076"/>
        <pc:sldMkLst>
          <pc:docMk/>
          <pc:sldMk cId="162733165" sldId="289"/>
        </pc:sldMkLst>
        <pc:spChg chg="mod">
          <ac:chgData name="Dan Kohse" userId="b46290c6-9d47-45a4-9ebf-95661945f1be" providerId="ADAL" clId="{93A30CB4-8CF3-4224-B6D8-6542D27CAA5C}" dt="2026-01-06T15:42:08.059" v="53" actId="207"/>
          <ac:spMkLst>
            <pc:docMk/>
            <pc:sldMk cId="162733165" sldId="289"/>
            <ac:spMk id="2" creationId="{73B3969E-2AA9-7D23-B19F-75DA9E492448}"/>
          </ac:spMkLst>
        </pc:spChg>
        <pc:spChg chg="mod">
          <ac:chgData name="Dan Kohse" userId="b46290c6-9d47-45a4-9ebf-95661945f1be" providerId="ADAL" clId="{93A30CB4-8CF3-4224-B6D8-6542D27CAA5C}" dt="2026-01-06T15:42:28.107" v="56" actId="1076"/>
          <ac:spMkLst>
            <pc:docMk/>
            <pc:sldMk cId="162733165" sldId="289"/>
            <ac:spMk id="7" creationId="{A69481AD-DF55-D015-6594-61996FCE92CA}"/>
          </ac:spMkLst>
        </pc:spChg>
        <pc:graphicFrameChg chg="mod">
          <ac:chgData name="Dan Kohse" userId="b46290c6-9d47-45a4-9ebf-95661945f1be" providerId="ADAL" clId="{93A30CB4-8CF3-4224-B6D8-6542D27CAA5C}" dt="2026-01-06T15:44:09.087" v="64" actId="1076"/>
          <ac:graphicFrameMkLst>
            <pc:docMk/>
            <pc:sldMk cId="162733165" sldId="289"/>
            <ac:graphicFrameMk id="4" creationId="{DCF68504-7237-00A8-D4FA-54034CA3CA4D}"/>
          </ac:graphicFrameMkLst>
        </pc:graphicFrameChg>
      </pc:sldChg>
      <pc:sldChg chg="modSp mod">
        <pc:chgData name="Dan Kohse" userId="b46290c6-9d47-45a4-9ebf-95661945f1be" providerId="ADAL" clId="{93A30CB4-8CF3-4224-B6D8-6542D27CAA5C}" dt="2026-01-08T21:23:44.024" v="2672" actId="255"/>
        <pc:sldMkLst>
          <pc:docMk/>
          <pc:sldMk cId="287117960" sldId="290"/>
        </pc:sldMkLst>
        <pc:graphicFrameChg chg="mod modGraphic">
          <ac:chgData name="Dan Kohse" userId="b46290c6-9d47-45a4-9ebf-95661945f1be" providerId="ADAL" clId="{93A30CB4-8CF3-4224-B6D8-6542D27CAA5C}" dt="2026-01-08T21:23:44.024" v="2672" actId="255"/>
          <ac:graphicFrameMkLst>
            <pc:docMk/>
            <pc:sldMk cId="287117960" sldId="290"/>
            <ac:graphicFrameMk id="6" creationId="{E2E7BCF1-9C72-ED3D-0618-07D7AAAEEB6E}"/>
          </ac:graphicFrameMkLst>
        </pc:graphicFrameChg>
      </pc:sldChg>
      <pc:sldChg chg="modSp del mod">
        <pc:chgData name="Dan Kohse" userId="b46290c6-9d47-45a4-9ebf-95661945f1be" providerId="ADAL" clId="{93A30CB4-8CF3-4224-B6D8-6542D27CAA5C}" dt="2026-01-28T14:39:23.468" v="2675" actId="2696"/>
        <pc:sldMkLst>
          <pc:docMk/>
          <pc:sldMk cId="1540659328" sldId="292"/>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13023240405227"/>
          <c:y val="0.22017631604731228"/>
          <c:w val="0.6778726053176064"/>
          <c:h val="0.66671778267417992"/>
        </c:manualLayout>
      </c:layout>
      <c:pieChart>
        <c:varyColors val="1"/>
        <c:ser>
          <c:idx val="0"/>
          <c:order val="0"/>
          <c:tx>
            <c:strRef>
              <c:f>Sheet1!$B$1</c:f>
              <c:strCache>
                <c:ptCount val="1"/>
                <c:pt idx="0">
                  <c:v>Business Outlook - Next 12 Months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891-4763-943C-D8F580E0E38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891-4763-943C-D8F580E0E384}"/>
              </c:ext>
            </c:extLst>
          </c:dPt>
          <c:dPt>
            <c:idx val="2"/>
            <c:bubble3D val="0"/>
            <c:spPr>
              <a:solidFill>
                <a:schemeClr val="accent4"/>
              </a:solidFill>
              <a:ln w="19050">
                <a:solidFill>
                  <a:schemeClr val="lt1"/>
                </a:solidFill>
              </a:ln>
              <a:effectLst/>
            </c:spPr>
            <c:extLst>
              <c:ext xmlns:c16="http://schemas.microsoft.com/office/drawing/2014/chart" uri="{C3380CC4-5D6E-409C-BE32-E72D297353CC}">
                <c16:uniqueId val="{00000005-8891-4763-943C-D8F580E0E384}"/>
              </c:ext>
            </c:extLst>
          </c:dPt>
          <c:dPt>
            <c:idx val="3"/>
            <c:bubble3D val="0"/>
            <c:spPr>
              <a:solidFill>
                <a:schemeClr val="accent6"/>
              </a:solidFill>
              <a:ln w="19050">
                <a:solidFill>
                  <a:schemeClr val="lt1"/>
                </a:solidFill>
              </a:ln>
              <a:effectLst/>
            </c:spPr>
            <c:extLst>
              <c:ext xmlns:c16="http://schemas.microsoft.com/office/drawing/2014/chart" uri="{C3380CC4-5D6E-409C-BE32-E72D297353CC}">
                <c16:uniqueId val="{00000007-8891-4763-943C-D8F580E0E38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891-4763-943C-D8F580E0E384}"/>
              </c:ext>
            </c:extLst>
          </c:dPt>
          <c:cat>
            <c:strRef>
              <c:f>Sheet1!$A$2:$A$6</c:f>
              <c:strCache>
                <c:ptCount val="5"/>
                <c:pt idx="0">
                  <c:v>Very Optimistic</c:v>
                </c:pt>
                <c:pt idx="1">
                  <c:v>Somewhat Optimistic</c:v>
                </c:pt>
                <c:pt idx="2">
                  <c:v>Somewhat Pessimistic</c:v>
                </c:pt>
                <c:pt idx="3">
                  <c:v>Very Pessimistic</c:v>
                </c:pt>
                <c:pt idx="4">
                  <c:v>Unknown</c:v>
                </c:pt>
              </c:strCache>
            </c:strRef>
          </c:cat>
          <c:val>
            <c:numRef>
              <c:f>Sheet1!$B$2:$B$6</c:f>
              <c:numCache>
                <c:formatCode>General</c:formatCode>
                <c:ptCount val="5"/>
                <c:pt idx="0">
                  <c:v>14</c:v>
                </c:pt>
                <c:pt idx="1">
                  <c:v>40</c:v>
                </c:pt>
                <c:pt idx="2">
                  <c:v>20</c:v>
                </c:pt>
                <c:pt idx="3">
                  <c:v>8</c:v>
                </c:pt>
                <c:pt idx="4">
                  <c:v>19</c:v>
                </c:pt>
              </c:numCache>
            </c:numRef>
          </c:val>
          <c:extLst>
            <c:ext xmlns:c16="http://schemas.microsoft.com/office/drawing/2014/chart" uri="{C3380CC4-5D6E-409C-BE32-E72D297353CC}">
              <c16:uniqueId val="{0000000A-8891-4763-943C-D8F580E0E384}"/>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r>
              <a:rPr lang="en-CA" b="1">
                <a:solidFill>
                  <a:srgbClr val="0076C0"/>
                </a:solidFill>
                <a:latin typeface="Poppins" panose="00000500000000000000" pitchFamily="2" charset="0"/>
                <a:cs typeface="Poppins" panose="00000500000000000000" pitchFamily="2" charset="0"/>
              </a:rPr>
              <a:t>Twelve month</a:t>
            </a:r>
            <a:r>
              <a:rPr lang="en-CA" b="1" baseline="0">
                <a:solidFill>
                  <a:srgbClr val="0076C0"/>
                </a:solidFill>
                <a:latin typeface="Poppins" panose="00000500000000000000" pitchFamily="2" charset="0"/>
                <a:cs typeface="Poppins" panose="00000500000000000000" pitchFamily="2" charset="0"/>
              </a:rPr>
              <a:t> sentiment</a:t>
            </a:r>
            <a:endParaRPr lang="en-CA" b="1">
              <a:solidFill>
                <a:srgbClr val="0076C0"/>
              </a:solidFill>
              <a:latin typeface="Poppins" panose="00000500000000000000" pitchFamily="2" charset="0"/>
              <a:cs typeface="Poppins" panose="00000500000000000000" pitchFamily="2" charset="0"/>
            </a:endParaRPr>
          </a:p>
        </c:rich>
      </c:tx>
      <c:layout>
        <c:manualLayout>
          <c:xMode val="edge"/>
          <c:yMode val="edge"/>
          <c:x val="0.24565338328044559"/>
          <c:y val="7.1939471148590129E-3"/>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CA"/>
        </a:p>
      </c:txPr>
    </c:title>
    <c:autoTitleDeleted val="0"/>
    <c:plotArea>
      <c:layout/>
      <c:lineChart>
        <c:grouping val="standard"/>
        <c:varyColors val="0"/>
        <c:ser>
          <c:idx val="0"/>
          <c:order val="0"/>
          <c:tx>
            <c:strRef>
              <c:f>Sheet1!$B$1</c:f>
              <c:strCache>
                <c:ptCount val="1"/>
                <c:pt idx="0">
                  <c:v>Optimistic</c:v>
                </c:pt>
              </c:strCache>
            </c:strRef>
          </c:tx>
          <c:spPr>
            <a:ln w="28575" cap="rnd">
              <a:solidFill>
                <a:schemeClr val="accent2"/>
              </a:solidFill>
              <a:round/>
            </a:ln>
            <a:effectLst/>
          </c:spPr>
          <c:marker>
            <c:symbol val="circle"/>
            <c:size val="5"/>
            <c:spPr>
              <a:solidFill>
                <a:schemeClr val="accent2"/>
              </a:solidFill>
              <a:ln w="9525">
                <a:no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Sheet1!$B$2:$B$6</c:f>
              <c:numCache>
                <c:formatCode>0.00%</c:formatCode>
                <c:ptCount val="5"/>
                <c:pt idx="0">
                  <c:v>0.73</c:v>
                </c:pt>
                <c:pt idx="1">
                  <c:v>0.8</c:v>
                </c:pt>
                <c:pt idx="2">
                  <c:v>0.69</c:v>
                </c:pt>
                <c:pt idx="3">
                  <c:v>0.68</c:v>
                </c:pt>
                <c:pt idx="4">
                  <c:v>0.54</c:v>
                </c:pt>
              </c:numCache>
            </c:numRef>
          </c:val>
          <c:smooth val="0"/>
          <c:extLst>
            <c:ext xmlns:c16="http://schemas.microsoft.com/office/drawing/2014/chart" uri="{C3380CC4-5D6E-409C-BE32-E72D297353CC}">
              <c16:uniqueId val="{00000000-1996-4F87-A18C-4D2E4682DB75}"/>
            </c:ext>
          </c:extLst>
        </c:ser>
        <c:ser>
          <c:idx val="1"/>
          <c:order val="1"/>
          <c:tx>
            <c:strRef>
              <c:f>Sheet1!$C$1</c:f>
              <c:strCache>
                <c:ptCount val="1"/>
                <c:pt idx="0">
                  <c:v>Pessimistic</c:v>
                </c:pt>
              </c:strCache>
            </c:strRef>
          </c:tx>
          <c:spPr>
            <a:ln w="28575" cap="rnd">
              <a:solidFill>
                <a:srgbClr val="0076C0"/>
              </a:solidFill>
              <a:round/>
            </a:ln>
            <a:effectLst/>
          </c:spPr>
          <c:marker>
            <c:symbol val="circle"/>
            <c:size val="5"/>
            <c:spPr>
              <a:solidFill>
                <a:srgbClr val="0076C0"/>
              </a:solidFill>
              <a:ln w="9525">
                <a:solidFill>
                  <a:schemeClr val="accent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Sheet1!$C$2:$C$6</c:f>
              <c:numCache>
                <c:formatCode>0.00%</c:formatCode>
                <c:ptCount val="5"/>
                <c:pt idx="0">
                  <c:v>0.15</c:v>
                </c:pt>
                <c:pt idx="1">
                  <c:v>0.11</c:v>
                </c:pt>
                <c:pt idx="2">
                  <c:v>0.2</c:v>
                </c:pt>
                <c:pt idx="3">
                  <c:v>0.24</c:v>
                </c:pt>
                <c:pt idx="4">
                  <c:v>0.27</c:v>
                </c:pt>
              </c:numCache>
            </c:numRef>
          </c:val>
          <c:smooth val="0"/>
          <c:extLst>
            <c:ext xmlns:c16="http://schemas.microsoft.com/office/drawing/2014/chart" uri="{C3380CC4-5D6E-409C-BE32-E72D297353CC}">
              <c16:uniqueId val="{00000001-1996-4F87-A18C-4D2E4682DB75}"/>
            </c:ext>
          </c:extLst>
        </c:ser>
        <c:ser>
          <c:idx val="2"/>
          <c:order val="2"/>
          <c:tx>
            <c:strRef>
              <c:f>Sheet1!$D$1</c:f>
              <c:strCache>
                <c:ptCount val="1"/>
                <c:pt idx="0">
                  <c:v>Unknown</c:v>
                </c:pt>
              </c:strCache>
            </c:strRef>
          </c:tx>
          <c:spPr>
            <a:ln w="28575" cap="rnd">
              <a:solidFill>
                <a:srgbClr val="49C5B1"/>
              </a:solidFill>
              <a:round/>
            </a:ln>
            <a:effectLst/>
          </c:spPr>
          <c:marker>
            <c:symbol val="circle"/>
            <c:size val="5"/>
            <c:spPr>
              <a:solidFill>
                <a:srgbClr val="49C5B1"/>
              </a:solidFill>
              <a:ln w="9525">
                <a:solidFill>
                  <a:srgbClr val="49C5B1"/>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Sheet1!$D$2:$D$6</c:f>
              <c:numCache>
                <c:formatCode>0.00%</c:formatCode>
                <c:ptCount val="5"/>
                <c:pt idx="0">
                  <c:v>0.12</c:v>
                </c:pt>
                <c:pt idx="1">
                  <c:v>0.09</c:v>
                </c:pt>
                <c:pt idx="2">
                  <c:v>0.11</c:v>
                </c:pt>
                <c:pt idx="3">
                  <c:v>0.08</c:v>
                </c:pt>
                <c:pt idx="4">
                  <c:v>0.19</c:v>
                </c:pt>
              </c:numCache>
            </c:numRef>
          </c:val>
          <c:smooth val="0"/>
          <c:extLst>
            <c:ext xmlns:c16="http://schemas.microsoft.com/office/drawing/2014/chart" uri="{C3380CC4-5D6E-409C-BE32-E72D297353CC}">
              <c16:uniqueId val="{00000004-1996-4F87-A18C-4D2E4682DB75}"/>
            </c:ext>
          </c:extLst>
        </c:ser>
        <c:dLbls>
          <c:dLblPos val="t"/>
          <c:showLegendKey val="0"/>
          <c:showVal val="1"/>
          <c:showCatName val="0"/>
          <c:showSerName val="0"/>
          <c:showPercent val="0"/>
          <c:showBubbleSize val="0"/>
        </c:dLbls>
        <c:marker val="1"/>
        <c:smooth val="0"/>
        <c:axId val="1381327119"/>
        <c:axId val="1385793231"/>
      </c:lineChart>
      <c:catAx>
        <c:axId val="13813271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crossAx val="1385793231"/>
        <c:crosses val="autoZero"/>
        <c:auto val="1"/>
        <c:lblAlgn val="ctr"/>
        <c:lblOffset val="100"/>
        <c:noMultiLvlLbl val="0"/>
      </c:catAx>
      <c:valAx>
        <c:axId val="138579323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crossAx val="13813271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02060"/>
              </a:solidFill>
              <a:latin typeface="Poppins" panose="00000500000000000000" pitchFamily="2" charset="0"/>
              <a:ea typeface="+mn-ea"/>
              <a:cs typeface="Poppins" panose="00000500000000000000" pitchFamily="2" charset="0"/>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Expected to worsen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6.3218646582220706E-2"/>
                  <c:y val="-2.567169851958368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91B-4BDB-A3F5-7EB46B6413D7}"/>
                </c:ext>
              </c:extLst>
            </c:dLbl>
            <c:dLbl>
              <c:idx val="1"/>
              <c:layout>
                <c:manualLayout>
                  <c:x val="-7.9907294811965516E-3"/>
                  <c:y val="5.76806096550607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54E-40D4-BC7B-B5B15F56E48B}"/>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2-254E-40D4-BC7B-B5B15F56E4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Sheet1!$B$2:$B$6</c:f>
              <c:numCache>
                <c:formatCode>0%</c:formatCode>
                <c:ptCount val="5"/>
                <c:pt idx="0">
                  <c:v>0.376</c:v>
                </c:pt>
                <c:pt idx="1">
                  <c:v>0.66600000000000004</c:v>
                </c:pt>
                <c:pt idx="2">
                  <c:v>0.59</c:v>
                </c:pt>
                <c:pt idx="3">
                  <c:v>0.49</c:v>
                </c:pt>
                <c:pt idx="4">
                  <c:v>0.4</c:v>
                </c:pt>
              </c:numCache>
            </c:numRef>
          </c:val>
          <c:smooth val="0"/>
          <c:extLst>
            <c:ext xmlns:c16="http://schemas.microsoft.com/office/drawing/2014/chart" uri="{C3380CC4-5D6E-409C-BE32-E72D297353CC}">
              <c16:uniqueId val="{00000003-254E-40D4-BC7B-B5B15F56E48B}"/>
            </c:ext>
          </c:extLst>
        </c:ser>
        <c:ser>
          <c:idx val="2"/>
          <c:order val="2"/>
          <c:tx>
            <c:strRef>
              <c:f>Sheet1!$D$1</c:f>
              <c:strCache>
                <c:ptCount val="1"/>
                <c:pt idx="0">
                  <c:v>Expected to improve</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1"/>
              <c:layout>
                <c:manualLayout>
                  <c:x val="-1.2356292452322835E-3"/>
                  <c:y val="-4.65399279456255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0B2-4EAB-AB50-D5EEF27FD9D9}"/>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extLst>
                <c:ext xmlns:c16="http://schemas.microsoft.com/office/drawing/2014/chart" uri="{C3380CC4-5D6E-409C-BE32-E72D297353CC}">
                  <c16:uniqueId val="{00000006-254E-40D4-BC7B-B5B15F56E4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Sheet1!$D$2:$D$6</c:f>
              <c:numCache>
                <c:formatCode>0%</c:formatCode>
                <c:ptCount val="5"/>
                <c:pt idx="0">
                  <c:v>0.17899999999999999</c:v>
                </c:pt>
                <c:pt idx="1">
                  <c:v>0.02</c:v>
                </c:pt>
                <c:pt idx="2">
                  <c:v>7.0000000000000007E-2</c:v>
                </c:pt>
                <c:pt idx="3">
                  <c:v>0.15</c:v>
                </c:pt>
                <c:pt idx="4">
                  <c:v>7.0000000000000007E-2</c:v>
                </c:pt>
              </c:numCache>
            </c:numRef>
          </c:val>
          <c:smooth val="0"/>
          <c:extLst>
            <c:ext xmlns:c16="http://schemas.microsoft.com/office/drawing/2014/chart" uri="{C3380CC4-5D6E-409C-BE32-E72D297353CC}">
              <c16:uniqueId val="{00000007-254E-40D4-BC7B-B5B15F56E48B}"/>
            </c:ext>
          </c:extLst>
        </c:ser>
        <c:dLbls>
          <c:showLegendKey val="0"/>
          <c:showVal val="0"/>
          <c:showCatName val="0"/>
          <c:showSerName val="0"/>
          <c:showPercent val="0"/>
          <c:showBubbleSize val="0"/>
        </c:dLbls>
        <c:marker val="1"/>
        <c:smooth val="0"/>
        <c:axId val="1559197823"/>
        <c:axId val="1559198303"/>
      </c:lineChart>
      <c:lineChart>
        <c:grouping val="standard"/>
        <c:varyColors val="0"/>
        <c:ser>
          <c:idx val="1"/>
          <c:order val="1"/>
          <c:tx>
            <c:strRef>
              <c:f>Sheet1!$C$1</c:f>
              <c:strCache>
                <c:ptCount val="1"/>
                <c:pt idx="0">
                  <c:v> Expected to remain about the same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layout>
                <c:manualLayout>
                  <c:x val="-1.4660960128291191E-2"/>
                  <c:y val="-4.7772369578470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0B2-4EAB-AB50-D5EEF27FD9D9}"/>
                </c:ext>
              </c:extLst>
            </c:dLbl>
            <c:dLbl>
              <c:idx val="4"/>
              <c:numFmt formatCode="0%"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A-254E-40D4-BC7B-B5B15F56E48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Sheet1!$C$2:$C$6</c:f>
              <c:numCache>
                <c:formatCode>0%</c:formatCode>
                <c:ptCount val="5"/>
                <c:pt idx="0">
                  <c:v>0.44500000000000001</c:v>
                </c:pt>
                <c:pt idx="1">
                  <c:v>0.309</c:v>
                </c:pt>
                <c:pt idx="2">
                  <c:v>0.34</c:v>
                </c:pt>
                <c:pt idx="3">
                  <c:v>0.36</c:v>
                </c:pt>
                <c:pt idx="4">
                  <c:v>0.53</c:v>
                </c:pt>
              </c:numCache>
            </c:numRef>
          </c:val>
          <c:smooth val="0"/>
          <c:extLst>
            <c:ext xmlns:c16="http://schemas.microsoft.com/office/drawing/2014/chart" uri="{C3380CC4-5D6E-409C-BE32-E72D297353CC}">
              <c16:uniqueId val="{0000000B-254E-40D4-BC7B-B5B15F56E48B}"/>
            </c:ext>
          </c:extLst>
        </c:ser>
        <c:dLbls>
          <c:showLegendKey val="0"/>
          <c:showVal val="0"/>
          <c:showCatName val="0"/>
          <c:showSerName val="0"/>
          <c:showPercent val="0"/>
          <c:showBubbleSize val="0"/>
        </c:dLbls>
        <c:marker val="1"/>
        <c:smooth val="0"/>
        <c:axId val="1442231808"/>
        <c:axId val="1389842591"/>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8303"/>
        <c:crosses val="autoZero"/>
        <c:auto val="1"/>
        <c:lblAlgn val="ctr"/>
        <c:lblOffset val="100"/>
        <c:noMultiLvlLbl val="0"/>
      </c:catAx>
      <c:valAx>
        <c:axId val="1559198303"/>
        <c:scaling>
          <c:orientation val="minMax"/>
          <c:max val="0.85000000000000009"/>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7823"/>
        <c:crosses val="autoZero"/>
        <c:crossBetween val="between"/>
      </c:valAx>
      <c:valAx>
        <c:axId val="1389842591"/>
        <c:scaling>
          <c:orientation val="minMax"/>
        </c:scaling>
        <c:delete val="1"/>
        <c:axPos val="r"/>
        <c:numFmt formatCode="0%" sourceLinked="1"/>
        <c:majorTickMark val="out"/>
        <c:minorTickMark val="none"/>
        <c:tickLblPos val="nextTo"/>
        <c:crossAx val="1442231808"/>
        <c:crosses val="max"/>
        <c:crossBetween val="between"/>
      </c:valAx>
      <c:catAx>
        <c:axId val="1442231808"/>
        <c:scaling>
          <c:orientation val="minMax"/>
        </c:scaling>
        <c:delete val="1"/>
        <c:axPos val="b"/>
        <c:numFmt formatCode="General" sourceLinked="1"/>
        <c:majorTickMark val="out"/>
        <c:minorTickMark val="none"/>
        <c:tickLblPos val="nextTo"/>
        <c:crossAx val="1389842591"/>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US">
                <a:solidFill>
                  <a:srgbClr val="041E42"/>
                </a:solidFill>
                <a:latin typeface="Poppins" panose="00000500000000000000" pitchFamily="2" charset="0"/>
                <a:cs typeface="Poppins" panose="00000500000000000000" pitchFamily="2" charset="0"/>
              </a:rPr>
              <a:t>Q4 2025</a:t>
            </a: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rgbClr val="6F7BD6"/>
              </a:solidFill>
              <a:ln w="19050">
                <a:solidFill>
                  <a:srgbClr val="6F7BD6"/>
                </a:solidFill>
              </a:ln>
              <a:effectLst/>
            </c:spPr>
            <c:extLst>
              <c:ext xmlns:c16="http://schemas.microsoft.com/office/drawing/2014/chart" uri="{C3380CC4-5D6E-409C-BE32-E72D297353CC}">
                <c16:uniqueId val="{00000001-A387-4733-8638-CE846F78B0CB}"/>
              </c:ext>
            </c:extLst>
          </c:dPt>
          <c:dPt>
            <c:idx val="1"/>
            <c:bubble3D val="0"/>
            <c:spPr>
              <a:solidFill>
                <a:srgbClr val="0076C0"/>
              </a:solidFill>
              <a:ln w="19050">
                <a:solidFill>
                  <a:srgbClr val="0076C0"/>
                </a:solidFill>
              </a:ln>
              <a:effectLst/>
            </c:spPr>
            <c:extLst>
              <c:ext xmlns:c16="http://schemas.microsoft.com/office/drawing/2014/chart" uri="{C3380CC4-5D6E-409C-BE32-E72D297353CC}">
                <c16:uniqueId val="{00000003-A387-4733-8638-CE846F78B0CB}"/>
              </c:ext>
            </c:extLst>
          </c:dPt>
          <c:dPt>
            <c:idx val="2"/>
            <c:bubble3D val="0"/>
            <c:spPr>
              <a:solidFill>
                <a:schemeClr val="accent2"/>
              </a:solidFill>
              <a:ln w="19050">
                <a:noFill/>
              </a:ln>
              <a:effectLst/>
            </c:spPr>
            <c:extLst>
              <c:ext xmlns:c16="http://schemas.microsoft.com/office/drawing/2014/chart" uri="{C3380CC4-5D6E-409C-BE32-E72D297353CC}">
                <c16:uniqueId val="{00000005-A387-4733-8638-CE846F78B0CB}"/>
              </c:ext>
            </c:extLst>
          </c:dPt>
          <c:dLbls>
            <c:dLbl>
              <c:idx val="0"/>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A387-4733-8638-CE846F78B0CB}"/>
                </c:ext>
              </c:extLst>
            </c:dLbl>
            <c:dLbl>
              <c:idx val="1"/>
              <c:layout>
                <c:manualLayout>
                  <c:x val="-1.1766942358237411E-2"/>
                  <c:y val="-2.9132315110008489E-3"/>
                </c:manualLayout>
              </c:layout>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estFit"/>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A387-4733-8638-CE846F78B0CB}"/>
                </c:ext>
              </c:extLst>
            </c:dLbl>
            <c:dLbl>
              <c:idx val="2"/>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A387-4733-8638-CE846F78B0CB}"/>
                </c:ext>
              </c:extLst>
            </c:dLbl>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40</c:v>
                </c:pt>
                <c:pt idx="1">
                  <c:v>53</c:v>
                </c:pt>
                <c:pt idx="2">
                  <c:v>7</c:v>
                </c:pt>
              </c:numCache>
            </c:numRef>
          </c:val>
          <c:extLst>
            <c:ext xmlns:c16="http://schemas.microsoft.com/office/drawing/2014/chart" uri="{C3380CC4-5D6E-409C-BE32-E72D297353CC}">
              <c16:uniqueId val="{00000006-A387-4733-8638-CE846F78B0CB}"/>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r>
              <a:rPr lang="en-US">
                <a:solidFill>
                  <a:srgbClr val="041E42"/>
                </a:solidFill>
                <a:latin typeface="Poppins" panose="00000500000000000000" pitchFamily="2" charset="0"/>
                <a:cs typeface="Poppins" panose="00000500000000000000" pitchFamily="2" charset="0"/>
              </a:rPr>
              <a:t>Q4 2024</a:t>
            </a:r>
          </a:p>
        </c:rich>
      </c:tx>
      <c:overlay val="0"/>
      <c:spPr>
        <a:noFill/>
        <a:ln>
          <a:noFill/>
        </a:ln>
        <a:effectLst/>
      </c:spPr>
      <c:txPr>
        <a:bodyPr rot="0" spcFirstLastPara="1" vertOverflow="ellipsis" vert="horz" wrap="square" anchor="ctr" anchorCtr="1"/>
        <a:lstStyle/>
        <a:p>
          <a:pPr>
            <a:defRPr sz="1862" b="1" i="0" u="none" strike="noStrike" kern="1200" spc="0" baseline="0">
              <a:solidFill>
                <a:srgbClr val="041E42"/>
              </a:solidFill>
              <a:latin typeface="Poppins" panose="00000500000000000000" pitchFamily="2" charset="0"/>
              <a:ea typeface="+mn-ea"/>
              <a:cs typeface="Poppins" panose="00000500000000000000" pitchFamily="2" charset="0"/>
            </a:defRPr>
          </a:pPr>
          <a:endParaRPr lang="en-US"/>
        </a:p>
      </c:txPr>
    </c:title>
    <c:autoTitleDeleted val="0"/>
    <c:plotArea>
      <c:layout>
        <c:manualLayout>
          <c:layoutTarget val="inner"/>
          <c:xMode val="edge"/>
          <c:yMode val="edge"/>
          <c:x val="0.16856711793613219"/>
          <c:y val="0.16586538612655549"/>
          <c:w val="0.66286557701098581"/>
          <c:h val="0.74233244407712828"/>
        </c:manualLayout>
      </c:layout>
      <c:pieChart>
        <c:varyColors val="1"/>
        <c:ser>
          <c:idx val="0"/>
          <c:order val="0"/>
          <c:tx>
            <c:strRef>
              <c:f>Sheet1!$B$1</c:f>
              <c:strCache>
                <c:ptCount val="1"/>
                <c:pt idx="0">
                  <c:v>Q3 2024</c:v>
                </c:pt>
              </c:strCache>
            </c:strRef>
          </c:tx>
          <c:spPr>
            <a:ln>
              <a:noFill/>
            </a:ln>
          </c:spPr>
          <c:explosion val="10"/>
          <c:dPt>
            <c:idx val="0"/>
            <c:bubble3D val="0"/>
            <c:spPr>
              <a:solidFill>
                <a:srgbClr val="6F7BD6"/>
              </a:solidFill>
              <a:ln w="19050">
                <a:solidFill>
                  <a:srgbClr val="6F7BD6"/>
                </a:solidFill>
              </a:ln>
              <a:effectLst/>
            </c:spPr>
            <c:extLst>
              <c:ext xmlns:c16="http://schemas.microsoft.com/office/drawing/2014/chart" uri="{C3380CC4-5D6E-409C-BE32-E72D297353CC}">
                <c16:uniqueId val="{00000001-3B31-4E68-923A-0280064D11DB}"/>
              </c:ext>
            </c:extLst>
          </c:dPt>
          <c:dPt>
            <c:idx val="1"/>
            <c:bubble3D val="0"/>
            <c:spPr>
              <a:solidFill>
                <a:srgbClr val="0076C0"/>
              </a:solidFill>
              <a:ln w="19050">
                <a:solidFill>
                  <a:srgbClr val="0076C0"/>
                </a:solidFill>
              </a:ln>
              <a:effectLst/>
            </c:spPr>
            <c:extLst>
              <c:ext xmlns:c16="http://schemas.microsoft.com/office/drawing/2014/chart" uri="{C3380CC4-5D6E-409C-BE32-E72D297353CC}">
                <c16:uniqueId val="{00000003-3B31-4E68-923A-0280064D11DB}"/>
              </c:ext>
            </c:extLst>
          </c:dPt>
          <c:dPt>
            <c:idx val="2"/>
            <c:bubble3D val="0"/>
            <c:spPr>
              <a:solidFill>
                <a:schemeClr val="accent2"/>
              </a:solidFill>
              <a:ln w="19050">
                <a:noFill/>
              </a:ln>
              <a:effectLst/>
            </c:spPr>
            <c:extLst>
              <c:ext xmlns:c16="http://schemas.microsoft.com/office/drawing/2014/chart" uri="{C3380CC4-5D6E-409C-BE32-E72D297353CC}">
                <c16:uniqueId val="{00000005-3B31-4E68-923A-0280064D11DB}"/>
              </c:ext>
            </c:extLst>
          </c:dPt>
          <c:dLbls>
            <c:dLbl>
              <c:idx val="0"/>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1-3B31-4E68-923A-0280064D11DB}"/>
                </c:ext>
              </c:extLst>
            </c:dLbl>
            <c:dLbl>
              <c:idx val="1"/>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3-3B31-4E68-923A-0280064D11DB}"/>
                </c:ext>
              </c:extLst>
            </c:dLbl>
            <c:dLbl>
              <c:idx val="2"/>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0"/>
              <c:showSerName val="0"/>
              <c:showPercent val="1"/>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05-3B31-4E68-923A-0280064D11DB}"/>
                </c:ext>
              </c:extLst>
            </c:dLbl>
            <c:numFmt formatCode="0%" sourceLinked="0"/>
            <c:spPr>
              <a:noFill/>
              <a:ln>
                <a:no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Sheet1!$A$2:$A$4</c:f>
              <c:strCache>
                <c:ptCount val="3"/>
                <c:pt idx="0">
                  <c:v>Supply chains challenges are expected to worsen</c:v>
                </c:pt>
                <c:pt idx="1">
                  <c:v>Supply chain challenges are expected to remain about the same</c:v>
                </c:pt>
                <c:pt idx="2">
                  <c:v>Supply chain challenges are expected to improve</c:v>
                </c:pt>
              </c:strCache>
            </c:strRef>
          </c:cat>
          <c:val>
            <c:numRef>
              <c:f>Sheet1!$B$2:$B$4</c:f>
              <c:numCache>
                <c:formatCode>General</c:formatCode>
                <c:ptCount val="3"/>
                <c:pt idx="0">
                  <c:v>38</c:v>
                </c:pt>
                <c:pt idx="1">
                  <c:v>46</c:v>
                </c:pt>
                <c:pt idx="2">
                  <c:v>18</c:v>
                </c:pt>
              </c:numCache>
            </c:numRef>
          </c:val>
          <c:extLst>
            <c:ext xmlns:c16="http://schemas.microsoft.com/office/drawing/2014/chart" uri="{C3380CC4-5D6E-409C-BE32-E72D297353CC}">
              <c16:uniqueId val="{00000006-3B31-4E68-923A-0280064D11DB}"/>
            </c:ext>
          </c:extLst>
        </c:ser>
        <c:dLbls>
          <c:showLegendKey val="0"/>
          <c:showVal val="0"/>
          <c:showCatName val="0"/>
          <c:showSerName val="0"/>
          <c:showPercent val="0"/>
          <c:showBubbleSize val="0"/>
          <c:showLeaderLines val="0"/>
        </c:dLbls>
        <c:firstSliceAng val="3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1358190259944E-2"/>
          <c:y val="2.8889719436719644E-2"/>
          <c:w val="0.91934943102601219"/>
          <c:h val="0.75097459157106572"/>
        </c:manualLayout>
      </c:layout>
      <c:lineChart>
        <c:grouping val="standard"/>
        <c:varyColors val="0"/>
        <c:ser>
          <c:idx val="0"/>
          <c:order val="0"/>
          <c:tx>
            <c:strRef>
              <c:f>Sheet1!$B$1</c:f>
              <c:strCache>
                <c:ptCount val="1"/>
                <c:pt idx="0">
                  <c:v>Shortage of Labour Force</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7.5249203912704316E-2"/>
                  <c:y val="9.2178613871778045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EB9-4977-AE06-66CF5121ECBF}"/>
                </c:ext>
              </c:extLst>
            </c:dLbl>
            <c:dLbl>
              <c:idx val="1"/>
              <c:layout>
                <c:manualLayout>
                  <c:x val="-3.1625735949392976E-2"/>
                  <c:y val="5.606245212307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BC-4D68-B398-281F2EF742EC}"/>
                </c:ext>
              </c:extLst>
            </c:dLbl>
            <c:dLbl>
              <c:idx val="2"/>
              <c:layout>
                <c:manualLayout>
                  <c:x val="1.1560205156519754E-2"/>
                  <c:y val="2.43215379597590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5BC-4D68-B398-281F2EF742EC}"/>
                </c:ext>
              </c:extLst>
            </c:dLbl>
            <c:dLbl>
              <c:idx val="3"/>
              <c:layout>
                <c:manualLayout>
                  <c:x val="-2.8222875223990074E-2"/>
                  <c:y val="6.1029780225410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BC-4D68-B398-281F2EF742EC}"/>
                </c:ext>
              </c:extLst>
            </c:dLbl>
            <c:dLbl>
              <c:idx val="4"/>
              <c:layout>
                <c:manualLayout>
                  <c:x val="2.1324906056221235E-3"/>
                  <c:y val="3.8688719823135542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BC-4D68-B398-281F2EF742EC}"/>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Sheet1!$B$2:$B$6</c:f>
              <c:numCache>
                <c:formatCode>0%</c:formatCode>
                <c:ptCount val="5"/>
                <c:pt idx="0">
                  <c:v>0.11700000000000001</c:v>
                </c:pt>
                <c:pt idx="1">
                  <c:v>0.14000000000000001</c:v>
                </c:pt>
                <c:pt idx="2">
                  <c:v>0.15</c:v>
                </c:pt>
                <c:pt idx="3">
                  <c:v>0.17</c:v>
                </c:pt>
                <c:pt idx="4">
                  <c:v>0.13</c:v>
                </c:pt>
              </c:numCache>
            </c:numRef>
          </c:val>
          <c:smooth val="0"/>
          <c:extLst>
            <c:ext xmlns:c16="http://schemas.microsoft.com/office/drawing/2014/chart" uri="{C3380CC4-5D6E-409C-BE32-E72D297353CC}">
              <c16:uniqueId val="{00000004-D5BC-4D68-B398-281F2EF742EC}"/>
            </c:ext>
          </c:extLst>
        </c:ser>
        <c:ser>
          <c:idx val="1"/>
          <c:order val="1"/>
          <c:tx>
            <c:strRef>
              <c:f>Sheet1!$C$1</c:f>
              <c:strCache>
                <c:ptCount val="1"/>
                <c:pt idx="0">
                  <c:v>Recruiting Skilled Employees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2209462771426599E-2"/>
                  <c:y val="-6.3599294701891587E-2"/>
                </c:manualLayout>
              </c:layout>
              <c:tx>
                <c:rich>
                  <a:bodyPr/>
                  <a:lstStyle/>
                  <a:p>
                    <a:fld id="{FB2005AC-C41A-4BC3-968E-CC439CBEEB0D}" type="VALUE">
                      <a:rPr lang="en-US" b="0"/>
                      <a:pPr/>
                      <a:t>[VALUE]</a:t>
                    </a:fld>
                    <a:endParaRPr lang="en-CA"/>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4EB9-4977-AE06-66CF5121ECBF}"/>
                </c:ext>
              </c:extLst>
            </c:dLbl>
            <c:dLbl>
              <c:idx val="1"/>
              <c:layout>
                <c:manualLayout>
                  <c:x val="-2.8506238575152811E-2"/>
                  <c:y val="-8.0378054110895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AEB-4843-AD76-824C4E4D5F36}"/>
                </c:ext>
              </c:extLst>
            </c:dLbl>
            <c:dLbl>
              <c:idx val="2"/>
              <c:layout>
                <c:manualLayout>
                  <c:x val="-2.5857223159078135E-2"/>
                  <c:y val="-7.39420122766231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AEB-4843-AD76-824C4E4D5F36}"/>
                </c:ext>
              </c:extLst>
            </c:dLbl>
            <c:dLbl>
              <c:idx val="3"/>
              <c:layout>
                <c:manualLayout>
                  <c:x val="-2.8562449929846561E-2"/>
                  <c:y val="-7.39420122766231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AEB-4843-AD76-824C4E4D5F36}"/>
                </c:ext>
              </c:extLst>
            </c:dLbl>
            <c:dLbl>
              <c:idx val="4"/>
              <c:layout>
                <c:manualLayout>
                  <c:x val="-5.2703677638935758E-4"/>
                  <c:y val="-4.4979824022399452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71F-4DEC-9134-6950CB4469A4}"/>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Sheet1!$C$2:$C$6</c:f>
              <c:numCache>
                <c:formatCode>0%</c:formatCode>
                <c:ptCount val="5"/>
                <c:pt idx="0">
                  <c:v>0.16500000000000001</c:v>
                </c:pt>
                <c:pt idx="1">
                  <c:v>0.26</c:v>
                </c:pt>
                <c:pt idx="2">
                  <c:v>0.21</c:v>
                </c:pt>
                <c:pt idx="3">
                  <c:v>0.3</c:v>
                </c:pt>
                <c:pt idx="4">
                  <c:v>0.21</c:v>
                </c:pt>
              </c:numCache>
            </c:numRef>
          </c:val>
          <c:smooth val="0"/>
          <c:extLst>
            <c:ext xmlns:c16="http://schemas.microsoft.com/office/drawing/2014/chart" uri="{C3380CC4-5D6E-409C-BE32-E72D297353CC}">
              <c16:uniqueId val="{00000007-D5BC-4D68-B398-281F2EF742EC}"/>
            </c:ext>
          </c:extLst>
        </c:ser>
        <c:ser>
          <c:idx val="2"/>
          <c:order val="2"/>
          <c:tx>
            <c:strRef>
              <c:f>Sheet1!$D$1</c:f>
              <c:strCache>
                <c:ptCount val="1"/>
                <c:pt idx="0">
                  <c:v>Retaining Skilled Employees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6319515007649794E-3"/>
                  <c:y val="2.9735238288039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B9-4977-AE06-66CF5121ECBF}"/>
                </c:ext>
              </c:extLst>
            </c:dLbl>
            <c:dLbl>
              <c:idx val="1"/>
              <c:layout>
                <c:manualLayout>
                  <c:x val="-3.1625735949392976E-2"/>
                  <c:y val="-5.28881107782897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5BC-4D68-B398-281F2EF742EC}"/>
                </c:ext>
              </c:extLst>
            </c:dLbl>
            <c:dLbl>
              <c:idx val="2"/>
              <c:layout>
                <c:manualLayout>
                  <c:x val="-1.0832505046546106E-2"/>
                  <c:y val="6.77273630423291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5BC-4D68-B398-281F2EF742EC}"/>
                </c:ext>
              </c:extLst>
            </c:dLbl>
            <c:dLbl>
              <c:idx val="3"/>
              <c:layout>
                <c:manualLayout>
                  <c:x val="-3.3021313124647164E-2"/>
                  <c:y val="4.37152365135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5BC-4D68-B398-281F2EF742EC}"/>
                </c:ext>
              </c:extLst>
            </c:dLbl>
            <c:dLbl>
              <c:idx val="4"/>
              <c:layout>
                <c:manualLayout>
                  <c:x val="3.2110183107381392E-3"/>
                  <c:y val="-2.2598361849981947E-2"/>
                </c:manualLayout>
              </c:layout>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5BC-4D68-B398-281F2EF742EC}"/>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Q3 2024</c:v>
                </c:pt>
                <c:pt idx="1">
                  <c:v>Q4 2024</c:v>
                </c:pt>
                <c:pt idx="2">
                  <c:v>Q1 2025</c:v>
                </c:pt>
                <c:pt idx="3">
                  <c:v>Q2 2025</c:v>
                </c:pt>
                <c:pt idx="4">
                  <c:v>Q3 2025</c:v>
                </c:pt>
              </c:strCache>
            </c:strRef>
          </c:cat>
          <c:val>
            <c:numRef>
              <c:f>Sheet1!$D$2:$D$6</c:f>
              <c:numCache>
                <c:formatCode>0%</c:formatCode>
                <c:ptCount val="5"/>
                <c:pt idx="0">
                  <c:v>0.14899999999999999</c:v>
                </c:pt>
                <c:pt idx="1">
                  <c:v>0.17</c:v>
                </c:pt>
                <c:pt idx="2">
                  <c:v>0.2</c:v>
                </c:pt>
                <c:pt idx="3">
                  <c:v>0.21</c:v>
                </c:pt>
                <c:pt idx="4">
                  <c:v>0.15</c:v>
                </c:pt>
              </c:numCache>
            </c:numRef>
          </c:val>
          <c:smooth val="0"/>
          <c:extLst>
            <c:ext xmlns:c16="http://schemas.microsoft.com/office/drawing/2014/chart" uri="{C3380CC4-5D6E-409C-BE32-E72D297353CC}">
              <c16:uniqueId val="{0000000C-D5BC-4D68-B398-281F2EF742EC}"/>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8303"/>
        <c:crosses val="autoZero"/>
        <c:auto val="1"/>
        <c:lblAlgn val="ctr"/>
        <c:lblOffset val="100"/>
        <c:noMultiLvlLbl val="0"/>
      </c:catAx>
      <c:valAx>
        <c:axId val="1559198303"/>
        <c:scaling>
          <c:orientation val="minMax"/>
          <c:max val="0.4"/>
          <c:min val="0.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Poppins" panose="00000500000000000000" pitchFamily="2" charset="0"/>
          <a:cs typeface="Poppins" panose="00000500000000000000" pitchFamily="2"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285273129921261"/>
          <c:y val="2.7170843417210655E-2"/>
          <c:w val="0.69234645669291339"/>
          <c:h val="0.8926479976586007"/>
        </c:manualLayout>
      </c:layout>
      <c:barChart>
        <c:barDir val="bar"/>
        <c:grouping val="clustered"/>
        <c:varyColors val="0"/>
        <c:ser>
          <c:idx val="0"/>
          <c:order val="0"/>
          <c:tx>
            <c:strRef>
              <c:f>Sheet1!$B$1</c:f>
              <c:strCache>
                <c:ptCount val="1"/>
                <c:pt idx="0">
                  <c:v>Series 1</c:v>
                </c:pt>
              </c:strCache>
            </c:strRef>
          </c:tx>
          <c:spPr>
            <a:solidFill>
              <a:srgbClr val="0076C0"/>
            </a:solidFill>
            <a:ln w="31750">
              <a:solidFill>
                <a:srgbClr val="0076C0"/>
              </a:solidFill>
            </a:ln>
            <a:effectLst/>
          </c:spPr>
          <c:invertIfNegative val="0"/>
          <c:dLbls>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Poppins" panose="00000500000000000000" pitchFamily="2" charset="0"/>
                    <a:ea typeface="+mn-ea"/>
                    <a:cs typeface="Poppins" panose="00000500000000000000" pitchFamily="2"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Cost related obstacles</c:v>
                </c:pt>
                <c:pt idx="1">
                  <c:v>Inflation</c:v>
                </c:pt>
                <c:pt idx="2">
                  <c:v>Attracting new or returning customers</c:v>
                </c:pt>
                <c:pt idx="3">
                  <c:v>labour related obstacles</c:v>
                </c:pt>
                <c:pt idx="4">
                  <c:v>Increasing competition</c:v>
                </c:pt>
              </c:strCache>
            </c:strRef>
          </c:cat>
          <c:val>
            <c:numRef>
              <c:f>Sheet1!$B$2:$B$6</c:f>
              <c:numCache>
                <c:formatCode>0%</c:formatCode>
                <c:ptCount val="5"/>
                <c:pt idx="0">
                  <c:v>0.57999999999999996</c:v>
                </c:pt>
                <c:pt idx="1">
                  <c:v>0.4</c:v>
                </c:pt>
                <c:pt idx="2">
                  <c:v>0.32</c:v>
                </c:pt>
                <c:pt idx="3">
                  <c:v>0.31</c:v>
                </c:pt>
                <c:pt idx="4">
                  <c:v>0.28000000000000003</c:v>
                </c:pt>
              </c:numCache>
            </c:numRef>
          </c:val>
          <c:extLst>
            <c:ext xmlns:c16="http://schemas.microsoft.com/office/drawing/2014/chart" uri="{C3380CC4-5D6E-409C-BE32-E72D297353CC}">
              <c16:uniqueId val="{00000000-E05C-4D05-B986-BC1BC9466679}"/>
            </c:ext>
          </c:extLst>
        </c:ser>
        <c:dLbls>
          <c:showLegendKey val="0"/>
          <c:showVal val="0"/>
          <c:showCatName val="0"/>
          <c:showSerName val="0"/>
          <c:showPercent val="0"/>
          <c:showBubbleSize val="0"/>
        </c:dLbls>
        <c:gapWidth val="68"/>
        <c:axId val="1179263695"/>
        <c:axId val="1179264175"/>
      </c:barChart>
      <c:catAx>
        <c:axId val="11792636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Poppins" panose="00000500000000000000" pitchFamily="2" charset="0"/>
                <a:ea typeface="+mn-ea"/>
                <a:cs typeface="Poppins" panose="00000500000000000000" pitchFamily="2" charset="0"/>
              </a:defRPr>
            </a:pPr>
            <a:endParaRPr lang="en-US"/>
          </a:p>
        </c:txPr>
        <c:crossAx val="1179264175"/>
        <c:crosses val="autoZero"/>
        <c:auto val="1"/>
        <c:lblAlgn val="ctr"/>
        <c:lblOffset val="100"/>
        <c:noMultiLvlLbl val="0"/>
      </c:catAx>
      <c:valAx>
        <c:axId val="1179264175"/>
        <c:scaling>
          <c:orientation val="minMax"/>
        </c:scaling>
        <c:delete val="1"/>
        <c:axPos val="b"/>
        <c:majorGridlines>
          <c:spPr>
            <a:ln w="9525" cap="flat" cmpd="sng" algn="ctr">
              <a:solidFill>
                <a:srgbClr val="D9D9D9">
                  <a:alpha val="0"/>
                </a:srgbClr>
              </a:solidFill>
              <a:round/>
            </a:ln>
            <a:effectLst/>
          </c:spPr>
        </c:majorGridlines>
        <c:numFmt formatCode="0%" sourceLinked="0"/>
        <c:majorTickMark val="none"/>
        <c:minorTickMark val="none"/>
        <c:tickLblPos val="nextTo"/>
        <c:crossAx val="117926369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latin typeface="Poppins" panose="00000500000000000000" pitchFamily="2" charset="0"/>
          <a:cs typeface="Poppins" panose="00000500000000000000" pitchFamily="2"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081358190259944E-2"/>
          <c:y val="2.8889719436719644E-2"/>
          <c:w val="0.91934943102601219"/>
          <c:h val="0.75097459157106572"/>
        </c:manualLayout>
      </c:layout>
      <c:lineChart>
        <c:grouping val="standard"/>
        <c:varyColors val="0"/>
        <c:ser>
          <c:idx val="0"/>
          <c:order val="0"/>
          <c:tx>
            <c:strRef>
              <c:f>Sheet1!$B$1</c:f>
              <c:strCache>
                <c:ptCount val="1"/>
                <c:pt idx="0">
                  <c:v>Business Cannot Take on Debt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3.1625735949392976E-2"/>
                  <c:y val="5.60624521230797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034-4AD5-A8C4-DF258DC5ECFE}"/>
                </c:ext>
              </c:extLst>
            </c:dLbl>
            <c:dLbl>
              <c:idx val="1"/>
              <c:layout>
                <c:manualLayout>
                  <c:x val="-2.6382489499099292E-2"/>
                  <c:y val="5.97198801477248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034-4AD5-A8C4-DF258DC5ECFE}"/>
                </c:ext>
              </c:extLst>
            </c:dLbl>
            <c:dLbl>
              <c:idx val="2"/>
              <c:layout>
                <c:manualLayout>
                  <c:x val="-2.8222875223990074E-2"/>
                  <c:y val="6.102978022541036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34-4AD5-A8C4-DF258DC5ECFE}"/>
                </c:ext>
              </c:extLst>
            </c:dLbl>
            <c:dLbl>
              <c:idx val="3"/>
              <c:layout>
                <c:manualLayout>
                  <c:x val="2.1324906056221235E-3"/>
                  <c:y val="3.868871982313554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34-4AD5-A8C4-DF258DC5ECFE}"/>
                </c:ext>
              </c:extLst>
            </c:dLbl>
            <c:dLbl>
              <c:idx val="4"/>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4-3034-4AD5-A8C4-DF258DC5ECFE}"/>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Sheet1!$B$2:$B$6</c:f>
              <c:numCache>
                <c:formatCode>0%</c:formatCode>
                <c:ptCount val="5"/>
                <c:pt idx="0">
                  <c:v>0.2</c:v>
                </c:pt>
                <c:pt idx="1">
                  <c:v>0.28999999999999998</c:v>
                </c:pt>
                <c:pt idx="2">
                  <c:v>0.19</c:v>
                </c:pt>
                <c:pt idx="3">
                  <c:v>0.25</c:v>
                </c:pt>
                <c:pt idx="4">
                  <c:v>0.23</c:v>
                </c:pt>
              </c:numCache>
            </c:numRef>
          </c:val>
          <c:smooth val="0"/>
          <c:extLst>
            <c:ext xmlns:c16="http://schemas.microsoft.com/office/drawing/2014/chart" uri="{C3380CC4-5D6E-409C-BE32-E72D297353CC}">
              <c16:uniqueId val="{00000005-3034-4AD5-A8C4-DF258DC5ECFE}"/>
            </c:ext>
          </c:extLst>
        </c:ser>
        <c:ser>
          <c:idx val="1"/>
          <c:order val="1"/>
          <c:tx>
            <c:strRef>
              <c:f>Sheet1!$C$1</c:f>
              <c:strCache>
                <c:ptCount val="1"/>
                <c:pt idx="0">
                  <c:v>Business Lacks Confidence in Future Sales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2.8506238575152811E-2"/>
                  <c:y val="-8.037805411089503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034-4AD5-A8C4-DF258DC5ECFE}"/>
                </c:ext>
              </c:extLst>
            </c:dLbl>
            <c:dLbl>
              <c:idx val="1"/>
              <c:layout>
                <c:manualLayout>
                  <c:x val="-2.5857223159078135E-2"/>
                  <c:y val="-7.39420122766231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034-4AD5-A8C4-DF258DC5ECFE}"/>
                </c:ext>
              </c:extLst>
            </c:dLbl>
            <c:dLbl>
              <c:idx val="2"/>
              <c:layout>
                <c:manualLayout>
                  <c:x val="-2.8562449929846561E-2"/>
                  <c:y val="-7.394201227662312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034-4AD5-A8C4-DF258DC5ECFE}"/>
                </c:ext>
              </c:extLst>
            </c:dLbl>
            <c:dLbl>
              <c:idx val="3"/>
              <c:layout>
                <c:manualLayout>
                  <c:x val="-5.2703677638935758E-4"/>
                  <c:y val="-4.49798240223994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034-4AD5-A8C4-DF258DC5ECFE}"/>
                </c:ext>
              </c:extLst>
            </c:dLbl>
            <c:dLbl>
              <c:idx val="4"/>
              <c:numFmt formatCode="0%" sourceLinked="0"/>
              <c:spPr>
                <a:noFill/>
                <a:ln>
                  <a:noFill/>
                </a:ln>
                <a:effectLst/>
              </c:spPr>
              <c:txPr>
                <a:bodyPr rot="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A-3034-4AD5-A8C4-DF258DC5ECFE}"/>
                </c:ext>
              </c:extLst>
            </c:dLbl>
            <c:numFmt formatCode="0%" sourceLinked="0"/>
            <c:spPr>
              <a:noFill/>
              <a:ln>
                <a:noFill/>
              </a:ln>
              <a:effectLst/>
            </c:spPr>
            <c:txPr>
              <a:bodyPr rot="0" spcFirstLastPara="1" vertOverflow="ellipsis" vert="horz" wrap="square" anchor="ctr" anchorCtr="1"/>
              <a:lstStyle/>
              <a:p>
                <a:pPr>
                  <a:defRPr sz="1197" b="0"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Q4 2024</c:v>
                </c:pt>
                <c:pt idx="1">
                  <c:v>Q1 2025</c:v>
                </c:pt>
                <c:pt idx="2">
                  <c:v>Q2 2025</c:v>
                </c:pt>
                <c:pt idx="3">
                  <c:v>Q3 2025</c:v>
                </c:pt>
                <c:pt idx="4">
                  <c:v>Q4 2025</c:v>
                </c:pt>
              </c:strCache>
            </c:strRef>
          </c:cat>
          <c:val>
            <c:numRef>
              <c:f>Sheet1!$C$2:$C$6</c:f>
              <c:numCache>
                <c:formatCode>0%</c:formatCode>
                <c:ptCount val="5"/>
                <c:pt idx="0">
                  <c:v>0.43</c:v>
                </c:pt>
                <c:pt idx="1">
                  <c:v>0.45</c:v>
                </c:pt>
                <c:pt idx="2">
                  <c:v>0.71</c:v>
                </c:pt>
                <c:pt idx="3">
                  <c:v>0.56000000000000005</c:v>
                </c:pt>
                <c:pt idx="4">
                  <c:v>0.45</c:v>
                </c:pt>
              </c:numCache>
            </c:numRef>
          </c:val>
          <c:smooth val="0"/>
          <c:extLst>
            <c:ext xmlns:c16="http://schemas.microsoft.com/office/drawing/2014/chart" uri="{C3380CC4-5D6E-409C-BE32-E72D297353CC}">
              <c16:uniqueId val="{0000000B-3034-4AD5-A8C4-DF258DC5ECFE}"/>
            </c:ext>
          </c:extLst>
        </c:ser>
        <c:dLbls>
          <c:showLegendKey val="0"/>
          <c:showVal val="0"/>
          <c:showCatName val="0"/>
          <c:showSerName val="0"/>
          <c:showPercent val="0"/>
          <c:showBubbleSize val="0"/>
        </c:dLbls>
        <c:marker val="1"/>
        <c:smooth val="0"/>
        <c:axId val="1559197823"/>
        <c:axId val="1559198303"/>
      </c:lineChart>
      <c:catAx>
        <c:axId val="1559197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8303"/>
        <c:crosses val="autoZero"/>
        <c:auto val="1"/>
        <c:lblAlgn val="ctr"/>
        <c:lblOffset val="100"/>
        <c:noMultiLvlLbl val="0"/>
      </c:catAx>
      <c:valAx>
        <c:axId val="1559198303"/>
        <c:scaling>
          <c:orientation val="minMax"/>
          <c:max val="0.8"/>
          <c:min val="0.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crossAx val="1559197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rgbClr val="041E42"/>
              </a:solidFill>
              <a:latin typeface="Poppins" panose="00000500000000000000" pitchFamily="2" charset="0"/>
              <a:ea typeface="+mn-ea"/>
              <a:cs typeface="Poppins" panose="00000500000000000000" pitchFamily="2"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Poppins" panose="00000500000000000000" pitchFamily="2" charset="0"/>
          <a:cs typeface="Poppins" panose="00000500000000000000" pitchFamily="2"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91DE04-650B-4A42-BD77-A4A7DC23458A}" type="doc">
      <dgm:prSet loTypeId="urn:microsoft.com/office/officeart/2016/7/layout/LinearBlockProcessNumbered" loCatId="process" qsTypeId="urn:microsoft.com/office/officeart/2005/8/quickstyle/simple1" qsCatId="simple" csTypeId="urn:microsoft.com/office/officeart/2005/8/colors/accent1_2" csCatId="accent1" phldr="1"/>
      <dgm:spPr/>
      <dgm:t>
        <a:bodyPr/>
        <a:lstStyle/>
        <a:p>
          <a:endParaRPr lang="en-US"/>
        </a:p>
      </dgm:t>
    </dgm:pt>
    <dgm:pt modelId="{3CCDF3E1-3F75-4312-9C01-411F23951399}">
      <dgm:prSet/>
      <dgm:spPr/>
      <dgm:t>
        <a:bodyPr/>
        <a:lstStyle/>
        <a:p>
          <a:pPr rtl="0"/>
          <a:r>
            <a:rPr lang="en-CA" b="0">
              <a:latin typeface="Poppins"/>
              <a:cs typeface="Poppins"/>
            </a:rPr>
            <a:t>Reduce cost burdens on businesses by </a:t>
          </a:r>
          <a:r>
            <a:rPr lang="en-CA" b="1">
              <a:latin typeface="Poppins"/>
              <a:cs typeface="Poppins"/>
            </a:rPr>
            <a:t>investing in supply chain infrastructure, developing trade infrastructure and advancing relationships with key trading partners globally. </a:t>
          </a:r>
        </a:p>
      </dgm:t>
    </dgm:pt>
    <dgm:pt modelId="{65DA8DC1-DB19-44CF-8FAA-93ED5F243928}" type="parTrans" cxnId="{47D8BC49-1F40-4DF1-B7AA-6172A2E374C9}">
      <dgm:prSet/>
      <dgm:spPr/>
      <dgm:t>
        <a:bodyPr/>
        <a:lstStyle/>
        <a:p>
          <a:endParaRPr lang="en-US">
            <a:latin typeface="Poppins" panose="00000500000000000000" pitchFamily="2" charset="0"/>
            <a:cs typeface="Poppins" panose="00000500000000000000" pitchFamily="2" charset="0"/>
          </a:endParaRPr>
        </a:p>
      </dgm:t>
    </dgm:pt>
    <dgm:pt modelId="{1B938A58-1683-4FAC-B250-00709AA907DB}" type="sibTrans" cxnId="{47D8BC49-1F40-4DF1-B7AA-6172A2E374C9}">
      <dgm:prSet phldrT="01" phldr="0"/>
      <dgm:spPr/>
      <dgm:t>
        <a:bodyPr/>
        <a:lstStyle/>
        <a:p>
          <a:r>
            <a:rPr lang="en-US">
              <a:latin typeface="Poppins" panose="00000500000000000000" pitchFamily="2" charset="0"/>
              <a:cs typeface="Poppins" panose="00000500000000000000" pitchFamily="2" charset="0"/>
            </a:rPr>
            <a:t>01</a:t>
          </a:r>
        </a:p>
      </dgm:t>
    </dgm:pt>
    <dgm:pt modelId="{E4705DED-C65D-4348-8075-5FA2A865C3AC}">
      <dgm:prSet/>
      <dgm:spPr/>
      <dgm:t>
        <a:bodyPr/>
        <a:lstStyle/>
        <a:p>
          <a:r>
            <a:rPr lang="en-CA" b="1">
              <a:latin typeface="Poppins"/>
              <a:cs typeface="Poppins"/>
            </a:rPr>
            <a:t>Expedite regulatory processes through fast-tracked streamlined processes </a:t>
          </a:r>
          <a:r>
            <a:rPr lang="en-US" b="0">
              <a:latin typeface="Poppins"/>
              <a:cs typeface="Poppins"/>
            </a:rPr>
            <a:t>to ensure policy and regulation are not burdening businesses and stranding assets.</a:t>
          </a:r>
          <a:endParaRPr lang="en-US">
            <a:latin typeface="Poppins"/>
            <a:cs typeface="Poppins"/>
          </a:endParaRPr>
        </a:p>
      </dgm:t>
    </dgm:pt>
    <dgm:pt modelId="{7ACD316A-CBD4-42A1-9D16-FC6B984D1367}" type="parTrans" cxnId="{B840AACC-D948-40EC-B12B-F764C54C8B32}">
      <dgm:prSet/>
      <dgm:spPr/>
      <dgm:t>
        <a:bodyPr/>
        <a:lstStyle/>
        <a:p>
          <a:endParaRPr lang="en-US">
            <a:latin typeface="Poppins" panose="00000500000000000000" pitchFamily="2" charset="0"/>
            <a:cs typeface="Poppins" panose="00000500000000000000" pitchFamily="2" charset="0"/>
          </a:endParaRPr>
        </a:p>
      </dgm:t>
    </dgm:pt>
    <dgm:pt modelId="{37487A8E-6581-4E76-BF56-6632A3603D69}" type="sibTrans" cxnId="{B840AACC-D948-40EC-B12B-F764C54C8B32}">
      <dgm:prSet phldrT="02" phldr="0"/>
      <dgm:spPr/>
      <dgm:t>
        <a:bodyPr/>
        <a:lstStyle/>
        <a:p>
          <a:r>
            <a:rPr lang="en-US">
              <a:latin typeface="Poppins" panose="00000500000000000000" pitchFamily="2" charset="0"/>
              <a:cs typeface="Poppins" panose="00000500000000000000" pitchFamily="2" charset="0"/>
            </a:rPr>
            <a:t>02</a:t>
          </a:r>
        </a:p>
      </dgm:t>
    </dgm:pt>
    <dgm:pt modelId="{BC8FA9BC-8444-4C9A-8895-57289145F6DC}">
      <dgm:prSet/>
      <dgm:spPr/>
      <dgm:t>
        <a:bodyPr/>
        <a:lstStyle/>
        <a:p>
          <a:r>
            <a:rPr lang="en-US" b="1">
              <a:latin typeface="Poppins"/>
              <a:cs typeface="Poppins"/>
            </a:rPr>
            <a:t>Champion the development of trade-enabling infrastructure </a:t>
          </a:r>
          <a:r>
            <a:rPr lang="en-US" b="0">
              <a:latin typeface="Poppins"/>
              <a:cs typeface="Poppins"/>
            </a:rPr>
            <a:t>across Canada to improve trade opportunities, drive productivity and decrease the cost of transporting goods</a:t>
          </a:r>
          <a:r>
            <a:rPr lang="en-US">
              <a:latin typeface="Poppins"/>
              <a:cs typeface="Poppins"/>
            </a:rPr>
            <a:t>.</a:t>
          </a:r>
        </a:p>
      </dgm:t>
    </dgm:pt>
    <dgm:pt modelId="{982924F4-B7D2-47E7-80E0-07B84E6C6BC3}" type="parTrans" cxnId="{4E91E73E-D5C9-4C57-80BF-0F8CC9A49A91}">
      <dgm:prSet/>
      <dgm:spPr/>
      <dgm:t>
        <a:bodyPr/>
        <a:lstStyle/>
        <a:p>
          <a:endParaRPr lang="en-US">
            <a:latin typeface="Poppins" panose="00000500000000000000" pitchFamily="2" charset="0"/>
            <a:cs typeface="Poppins" panose="00000500000000000000" pitchFamily="2" charset="0"/>
          </a:endParaRPr>
        </a:p>
      </dgm:t>
    </dgm:pt>
    <dgm:pt modelId="{A86F706D-6F98-409C-A638-0501A9E74D4F}" type="sibTrans" cxnId="{4E91E73E-D5C9-4C57-80BF-0F8CC9A49A91}">
      <dgm:prSet phldrT="03" phldr="0"/>
      <dgm:spPr/>
      <dgm:t>
        <a:bodyPr/>
        <a:lstStyle/>
        <a:p>
          <a:r>
            <a:rPr lang="en-US">
              <a:latin typeface="Poppins" panose="00000500000000000000" pitchFamily="2" charset="0"/>
              <a:cs typeface="Poppins" panose="00000500000000000000" pitchFamily="2" charset="0"/>
            </a:rPr>
            <a:t>03</a:t>
          </a:r>
        </a:p>
      </dgm:t>
    </dgm:pt>
    <dgm:pt modelId="{48596B4D-ABC3-41B7-A9B5-FD92055864B2}">
      <dgm:prSet/>
      <dgm:spPr/>
      <dgm:t>
        <a:bodyPr/>
        <a:lstStyle/>
        <a:p>
          <a:r>
            <a:rPr lang="en-US" b="1">
              <a:latin typeface="Poppins"/>
              <a:cs typeface="Poppins"/>
            </a:rPr>
            <a:t>Continue to bring down internal trade barriers</a:t>
          </a:r>
          <a:r>
            <a:rPr lang="en-US" b="0">
              <a:latin typeface="Poppins"/>
              <a:cs typeface="Poppins"/>
            </a:rPr>
            <a:t>, taking advantage of recent momentum across the country to remove exceptions and drive the efficient flow of goods, services and people</a:t>
          </a:r>
          <a:r>
            <a:rPr lang="en-US">
              <a:latin typeface="Poppins"/>
              <a:cs typeface="Poppins"/>
            </a:rPr>
            <a:t>.</a:t>
          </a:r>
        </a:p>
      </dgm:t>
    </dgm:pt>
    <dgm:pt modelId="{152A107C-4800-40FC-B893-F4CC0892D575}" type="parTrans" cxnId="{007D23F7-2C37-464D-866B-021C249F2547}">
      <dgm:prSet/>
      <dgm:spPr/>
      <dgm:t>
        <a:bodyPr/>
        <a:lstStyle/>
        <a:p>
          <a:endParaRPr lang="en-US">
            <a:latin typeface="Poppins" panose="00000500000000000000" pitchFamily="2" charset="0"/>
            <a:cs typeface="Poppins" panose="00000500000000000000" pitchFamily="2" charset="0"/>
          </a:endParaRPr>
        </a:p>
      </dgm:t>
    </dgm:pt>
    <dgm:pt modelId="{1307AC8B-5C14-4E47-BE3A-780D734B43D4}" type="sibTrans" cxnId="{007D23F7-2C37-464D-866B-021C249F2547}">
      <dgm:prSet phldrT="04" phldr="0"/>
      <dgm:spPr/>
      <dgm:t>
        <a:bodyPr/>
        <a:lstStyle/>
        <a:p>
          <a:r>
            <a:rPr lang="en-US">
              <a:latin typeface="Poppins" panose="00000500000000000000" pitchFamily="2" charset="0"/>
              <a:cs typeface="Poppins" panose="00000500000000000000" pitchFamily="2" charset="0"/>
            </a:rPr>
            <a:t>04</a:t>
          </a:r>
        </a:p>
      </dgm:t>
    </dgm:pt>
    <dgm:pt modelId="{119570D9-8754-4F27-A99A-59BC511F9B60}">
      <dgm:prSet/>
      <dgm:spPr/>
      <dgm:t>
        <a:bodyPr/>
        <a:lstStyle/>
        <a:p>
          <a:r>
            <a:rPr lang="en-US" b="0">
              <a:latin typeface="Poppins"/>
              <a:cs typeface="Poppins"/>
            </a:rPr>
            <a:t>Support small businesses </a:t>
          </a:r>
          <a:r>
            <a:rPr lang="en-US" b="1">
              <a:latin typeface="Poppins"/>
              <a:cs typeface="Poppins"/>
            </a:rPr>
            <a:t>in accessing training and procurement opportunities </a:t>
          </a:r>
          <a:r>
            <a:rPr lang="en-US" b="0">
              <a:latin typeface="Poppins"/>
              <a:cs typeface="Poppins"/>
            </a:rPr>
            <a:t>to drive productivity and business growth</a:t>
          </a:r>
          <a:r>
            <a:rPr lang="en-US">
              <a:latin typeface="Poppins"/>
              <a:cs typeface="Poppins"/>
            </a:rPr>
            <a:t>.</a:t>
          </a:r>
        </a:p>
      </dgm:t>
    </dgm:pt>
    <dgm:pt modelId="{A4E359FD-BC49-45EF-82F4-4BDC42E64EC3}" type="parTrans" cxnId="{4904698A-AD5B-4439-96DE-52BD4D1DB0C4}">
      <dgm:prSet/>
      <dgm:spPr/>
      <dgm:t>
        <a:bodyPr/>
        <a:lstStyle/>
        <a:p>
          <a:endParaRPr lang="en-US">
            <a:latin typeface="Poppins" panose="00000500000000000000" pitchFamily="2" charset="0"/>
            <a:cs typeface="Poppins" panose="00000500000000000000" pitchFamily="2" charset="0"/>
          </a:endParaRPr>
        </a:p>
      </dgm:t>
    </dgm:pt>
    <dgm:pt modelId="{6BDF8A36-580A-4DD4-A8F4-4127F35F00C3}" type="sibTrans" cxnId="{4904698A-AD5B-4439-96DE-52BD4D1DB0C4}">
      <dgm:prSet phldrT="05" phldr="0"/>
      <dgm:spPr/>
      <dgm:t>
        <a:bodyPr/>
        <a:lstStyle/>
        <a:p>
          <a:r>
            <a:rPr lang="en-US">
              <a:latin typeface="Poppins" panose="00000500000000000000" pitchFamily="2" charset="0"/>
              <a:cs typeface="Poppins" panose="00000500000000000000" pitchFamily="2" charset="0"/>
            </a:rPr>
            <a:t>05</a:t>
          </a:r>
        </a:p>
      </dgm:t>
    </dgm:pt>
    <dgm:pt modelId="{CC71AF07-80B2-4447-A172-A1546DE18AC1}" type="pres">
      <dgm:prSet presAssocID="{0891DE04-650B-4A42-BD77-A4A7DC23458A}" presName="Name0" presStyleCnt="0">
        <dgm:presLayoutVars>
          <dgm:animLvl val="lvl"/>
          <dgm:resizeHandles val="exact"/>
        </dgm:presLayoutVars>
      </dgm:prSet>
      <dgm:spPr/>
    </dgm:pt>
    <dgm:pt modelId="{2F62DCC5-8615-4A4F-8F7A-25A438D8A4A5}" type="pres">
      <dgm:prSet presAssocID="{3CCDF3E1-3F75-4312-9C01-411F23951399}" presName="compositeNode" presStyleCnt="0">
        <dgm:presLayoutVars>
          <dgm:bulletEnabled val="1"/>
        </dgm:presLayoutVars>
      </dgm:prSet>
      <dgm:spPr/>
    </dgm:pt>
    <dgm:pt modelId="{1A63E2B3-834A-441B-9F76-C52F9ABA7D32}" type="pres">
      <dgm:prSet presAssocID="{3CCDF3E1-3F75-4312-9C01-411F23951399}" presName="bgRect" presStyleLbl="alignNode1" presStyleIdx="0" presStyleCnt="5" custScaleY="149396"/>
      <dgm:spPr/>
    </dgm:pt>
    <dgm:pt modelId="{99AD0D2F-1E57-45A3-A756-74A3DB37CD20}" type="pres">
      <dgm:prSet presAssocID="{1B938A58-1683-4FAC-B250-00709AA907DB}" presName="sibTransNodeRect" presStyleLbl="alignNode1" presStyleIdx="0" presStyleCnt="5">
        <dgm:presLayoutVars>
          <dgm:chMax val="0"/>
          <dgm:bulletEnabled val="1"/>
        </dgm:presLayoutVars>
      </dgm:prSet>
      <dgm:spPr/>
    </dgm:pt>
    <dgm:pt modelId="{31D7F5E3-2A08-4C3A-A34E-64B00A28C54A}" type="pres">
      <dgm:prSet presAssocID="{3CCDF3E1-3F75-4312-9C01-411F23951399}" presName="nodeRect" presStyleLbl="alignNode1" presStyleIdx="0" presStyleCnt="5">
        <dgm:presLayoutVars>
          <dgm:bulletEnabled val="1"/>
        </dgm:presLayoutVars>
      </dgm:prSet>
      <dgm:spPr/>
    </dgm:pt>
    <dgm:pt modelId="{6C810C16-F7B2-4DDB-9701-7915C5BE400A}" type="pres">
      <dgm:prSet presAssocID="{1B938A58-1683-4FAC-B250-00709AA907DB}" presName="sibTrans" presStyleCnt="0"/>
      <dgm:spPr/>
    </dgm:pt>
    <dgm:pt modelId="{CEEFD9EB-BB11-4E2A-8EA7-520824D5FD2F}" type="pres">
      <dgm:prSet presAssocID="{E4705DED-C65D-4348-8075-5FA2A865C3AC}" presName="compositeNode" presStyleCnt="0">
        <dgm:presLayoutVars>
          <dgm:bulletEnabled val="1"/>
        </dgm:presLayoutVars>
      </dgm:prSet>
      <dgm:spPr/>
    </dgm:pt>
    <dgm:pt modelId="{D2CF7CB2-9386-45BE-A04B-F5042C6C47D5}" type="pres">
      <dgm:prSet presAssocID="{E4705DED-C65D-4348-8075-5FA2A865C3AC}" presName="bgRect" presStyleLbl="alignNode1" presStyleIdx="1" presStyleCnt="5" custScaleY="149396"/>
      <dgm:spPr/>
    </dgm:pt>
    <dgm:pt modelId="{8C6D7ADB-D9FA-4981-9FB5-FF3303E5411B}" type="pres">
      <dgm:prSet presAssocID="{37487A8E-6581-4E76-BF56-6632A3603D69}" presName="sibTransNodeRect" presStyleLbl="alignNode1" presStyleIdx="1" presStyleCnt="5">
        <dgm:presLayoutVars>
          <dgm:chMax val="0"/>
          <dgm:bulletEnabled val="1"/>
        </dgm:presLayoutVars>
      </dgm:prSet>
      <dgm:spPr/>
    </dgm:pt>
    <dgm:pt modelId="{04D758D1-7AF9-4A6A-B8BE-CDB7AA070A0B}" type="pres">
      <dgm:prSet presAssocID="{E4705DED-C65D-4348-8075-5FA2A865C3AC}" presName="nodeRect" presStyleLbl="alignNode1" presStyleIdx="1" presStyleCnt="5">
        <dgm:presLayoutVars>
          <dgm:bulletEnabled val="1"/>
        </dgm:presLayoutVars>
      </dgm:prSet>
      <dgm:spPr/>
    </dgm:pt>
    <dgm:pt modelId="{39038F52-171C-442A-A725-755D8FF28176}" type="pres">
      <dgm:prSet presAssocID="{37487A8E-6581-4E76-BF56-6632A3603D69}" presName="sibTrans" presStyleCnt="0"/>
      <dgm:spPr/>
    </dgm:pt>
    <dgm:pt modelId="{3A9D922B-7F0D-4FF9-B1C1-8FC5672B3EFD}" type="pres">
      <dgm:prSet presAssocID="{BC8FA9BC-8444-4C9A-8895-57289145F6DC}" presName="compositeNode" presStyleCnt="0">
        <dgm:presLayoutVars>
          <dgm:bulletEnabled val="1"/>
        </dgm:presLayoutVars>
      </dgm:prSet>
      <dgm:spPr/>
    </dgm:pt>
    <dgm:pt modelId="{9D91F619-EB27-465E-8F8D-78F2EABB6E8F}" type="pres">
      <dgm:prSet presAssocID="{BC8FA9BC-8444-4C9A-8895-57289145F6DC}" presName="bgRect" presStyleLbl="alignNode1" presStyleIdx="2" presStyleCnt="5" custScaleY="149396"/>
      <dgm:spPr/>
    </dgm:pt>
    <dgm:pt modelId="{0B06A4D6-FB26-4578-BD8A-BAD0D34F2E60}" type="pres">
      <dgm:prSet presAssocID="{A86F706D-6F98-409C-A638-0501A9E74D4F}" presName="sibTransNodeRect" presStyleLbl="alignNode1" presStyleIdx="2" presStyleCnt="5">
        <dgm:presLayoutVars>
          <dgm:chMax val="0"/>
          <dgm:bulletEnabled val="1"/>
        </dgm:presLayoutVars>
      </dgm:prSet>
      <dgm:spPr/>
    </dgm:pt>
    <dgm:pt modelId="{D6C39668-A61B-481A-A9AD-3290E86D15F9}" type="pres">
      <dgm:prSet presAssocID="{BC8FA9BC-8444-4C9A-8895-57289145F6DC}" presName="nodeRect" presStyleLbl="alignNode1" presStyleIdx="2" presStyleCnt="5">
        <dgm:presLayoutVars>
          <dgm:bulletEnabled val="1"/>
        </dgm:presLayoutVars>
      </dgm:prSet>
      <dgm:spPr/>
    </dgm:pt>
    <dgm:pt modelId="{3A3BBA3E-BC6B-42C7-B5E6-F8E552DAEF80}" type="pres">
      <dgm:prSet presAssocID="{A86F706D-6F98-409C-A638-0501A9E74D4F}" presName="sibTrans" presStyleCnt="0"/>
      <dgm:spPr/>
    </dgm:pt>
    <dgm:pt modelId="{38B9F96A-857B-42BD-B37D-81CC080E1A44}" type="pres">
      <dgm:prSet presAssocID="{48596B4D-ABC3-41B7-A9B5-FD92055864B2}" presName="compositeNode" presStyleCnt="0">
        <dgm:presLayoutVars>
          <dgm:bulletEnabled val="1"/>
        </dgm:presLayoutVars>
      </dgm:prSet>
      <dgm:spPr/>
    </dgm:pt>
    <dgm:pt modelId="{BA9F8A97-B962-41D7-8F17-03FBFD1A2054}" type="pres">
      <dgm:prSet presAssocID="{48596B4D-ABC3-41B7-A9B5-FD92055864B2}" presName="bgRect" presStyleLbl="alignNode1" presStyleIdx="3" presStyleCnt="5" custScaleY="149396"/>
      <dgm:spPr/>
    </dgm:pt>
    <dgm:pt modelId="{0903DD5E-55EA-4981-B47C-85F2A377EEB3}" type="pres">
      <dgm:prSet presAssocID="{1307AC8B-5C14-4E47-BE3A-780D734B43D4}" presName="sibTransNodeRect" presStyleLbl="alignNode1" presStyleIdx="3" presStyleCnt="5">
        <dgm:presLayoutVars>
          <dgm:chMax val="0"/>
          <dgm:bulletEnabled val="1"/>
        </dgm:presLayoutVars>
      </dgm:prSet>
      <dgm:spPr/>
    </dgm:pt>
    <dgm:pt modelId="{04537F52-D5DC-4A0F-9E37-BCCDF04B3675}" type="pres">
      <dgm:prSet presAssocID="{48596B4D-ABC3-41B7-A9B5-FD92055864B2}" presName="nodeRect" presStyleLbl="alignNode1" presStyleIdx="3" presStyleCnt="5">
        <dgm:presLayoutVars>
          <dgm:bulletEnabled val="1"/>
        </dgm:presLayoutVars>
      </dgm:prSet>
      <dgm:spPr/>
    </dgm:pt>
    <dgm:pt modelId="{793AF6B1-C967-4818-9AE7-938C3740417C}" type="pres">
      <dgm:prSet presAssocID="{1307AC8B-5C14-4E47-BE3A-780D734B43D4}" presName="sibTrans" presStyleCnt="0"/>
      <dgm:spPr/>
    </dgm:pt>
    <dgm:pt modelId="{2936ABB2-9B8E-4826-8233-9825F349314C}" type="pres">
      <dgm:prSet presAssocID="{119570D9-8754-4F27-A99A-59BC511F9B60}" presName="compositeNode" presStyleCnt="0">
        <dgm:presLayoutVars>
          <dgm:bulletEnabled val="1"/>
        </dgm:presLayoutVars>
      </dgm:prSet>
      <dgm:spPr/>
    </dgm:pt>
    <dgm:pt modelId="{65D12C95-CFA9-4719-88D7-8B857F37B114}" type="pres">
      <dgm:prSet presAssocID="{119570D9-8754-4F27-A99A-59BC511F9B60}" presName="bgRect" presStyleLbl="alignNode1" presStyleIdx="4" presStyleCnt="5" custScaleY="149396"/>
      <dgm:spPr/>
    </dgm:pt>
    <dgm:pt modelId="{1F1DE407-A09B-4A9A-8341-8CE0190FEC99}" type="pres">
      <dgm:prSet presAssocID="{6BDF8A36-580A-4DD4-A8F4-4127F35F00C3}" presName="sibTransNodeRect" presStyleLbl="alignNode1" presStyleIdx="4" presStyleCnt="5">
        <dgm:presLayoutVars>
          <dgm:chMax val="0"/>
          <dgm:bulletEnabled val="1"/>
        </dgm:presLayoutVars>
      </dgm:prSet>
      <dgm:spPr/>
    </dgm:pt>
    <dgm:pt modelId="{F3CCBA26-49FD-4C84-A5F6-165889418F58}" type="pres">
      <dgm:prSet presAssocID="{119570D9-8754-4F27-A99A-59BC511F9B60}" presName="nodeRect" presStyleLbl="alignNode1" presStyleIdx="4" presStyleCnt="5">
        <dgm:presLayoutVars>
          <dgm:bulletEnabled val="1"/>
        </dgm:presLayoutVars>
      </dgm:prSet>
      <dgm:spPr/>
    </dgm:pt>
  </dgm:ptLst>
  <dgm:cxnLst>
    <dgm:cxn modelId="{F8DCB10B-6805-4289-A64B-8E4E4DA15F50}" type="presOf" srcId="{E4705DED-C65D-4348-8075-5FA2A865C3AC}" destId="{04D758D1-7AF9-4A6A-B8BE-CDB7AA070A0B}" srcOrd="1" destOrd="0" presId="urn:microsoft.com/office/officeart/2016/7/layout/LinearBlockProcessNumbered"/>
    <dgm:cxn modelId="{EE7E910F-A14C-4E6E-88F4-B8007FD987A2}" type="presOf" srcId="{6BDF8A36-580A-4DD4-A8F4-4127F35F00C3}" destId="{1F1DE407-A09B-4A9A-8341-8CE0190FEC99}" srcOrd="0" destOrd="0" presId="urn:microsoft.com/office/officeart/2016/7/layout/LinearBlockProcessNumbered"/>
    <dgm:cxn modelId="{6080A310-E6A6-4F42-B965-42A4647988B2}" type="presOf" srcId="{BC8FA9BC-8444-4C9A-8895-57289145F6DC}" destId="{D6C39668-A61B-481A-A9AD-3290E86D15F9}" srcOrd="1" destOrd="0" presId="urn:microsoft.com/office/officeart/2016/7/layout/LinearBlockProcessNumbered"/>
    <dgm:cxn modelId="{617BBA21-D860-4510-999E-CF005352A398}" type="presOf" srcId="{37487A8E-6581-4E76-BF56-6632A3603D69}" destId="{8C6D7ADB-D9FA-4981-9FB5-FF3303E5411B}" srcOrd="0" destOrd="0" presId="urn:microsoft.com/office/officeart/2016/7/layout/LinearBlockProcessNumbered"/>
    <dgm:cxn modelId="{C66F6836-16A1-499F-8C00-79C402458610}" type="presOf" srcId="{0891DE04-650B-4A42-BD77-A4A7DC23458A}" destId="{CC71AF07-80B2-4447-A172-A1546DE18AC1}" srcOrd="0" destOrd="0" presId="urn:microsoft.com/office/officeart/2016/7/layout/LinearBlockProcessNumbered"/>
    <dgm:cxn modelId="{4E91E73E-D5C9-4C57-80BF-0F8CC9A49A91}" srcId="{0891DE04-650B-4A42-BD77-A4A7DC23458A}" destId="{BC8FA9BC-8444-4C9A-8895-57289145F6DC}" srcOrd="2" destOrd="0" parTransId="{982924F4-B7D2-47E7-80E0-07B84E6C6BC3}" sibTransId="{A86F706D-6F98-409C-A638-0501A9E74D4F}"/>
    <dgm:cxn modelId="{1458E647-0BE4-48C0-9893-167B6D986014}" type="presOf" srcId="{3CCDF3E1-3F75-4312-9C01-411F23951399}" destId="{31D7F5E3-2A08-4C3A-A34E-64B00A28C54A}" srcOrd="1" destOrd="0" presId="urn:microsoft.com/office/officeart/2016/7/layout/LinearBlockProcessNumbered"/>
    <dgm:cxn modelId="{47D8BC49-1F40-4DF1-B7AA-6172A2E374C9}" srcId="{0891DE04-650B-4A42-BD77-A4A7DC23458A}" destId="{3CCDF3E1-3F75-4312-9C01-411F23951399}" srcOrd="0" destOrd="0" parTransId="{65DA8DC1-DB19-44CF-8FAA-93ED5F243928}" sibTransId="{1B938A58-1683-4FAC-B250-00709AA907DB}"/>
    <dgm:cxn modelId="{921E1358-8881-400C-ADCA-E845D8EB0C7A}" type="presOf" srcId="{48596B4D-ABC3-41B7-A9B5-FD92055864B2}" destId="{BA9F8A97-B962-41D7-8F17-03FBFD1A2054}" srcOrd="0" destOrd="0" presId="urn:microsoft.com/office/officeart/2016/7/layout/LinearBlockProcessNumbered"/>
    <dgm:cxn modelId="{DC868979-E253-45BA-84A7-0B4DF6B73C08}" type="presOf" srcId="{E4705DED-C65D-4348-8075-5FA2A865C3AC}" destId="{D2CF7CB2-9386-45BE-A04B-F5042C6C47D5}" srcOrd="0" destOrd="0" presId="urn:microsoft.com/office/officeart/2016/7/layout/LinearBlockProcessNumbered"/>
    <dgm:cxn modelId="{C317C17B-3788-411F-825D-4C561DF36F64}" type="presOf" srcId="{1B938A58-1683-4FAC-B250-00709AA907DB}" destId="{99AD0D2F-1E57-45A3-A756-74A3DB37CD20}" srcOrd="0" destOrd="0" presId="urn:microsoft.com/office/officeart/2016/7/layout/LinearBlockProcessNumbered"/>
    <dgm:cxn modelId="{4904698A-AD5B-4439-96DE-52BD4D1DB0C4}" srcId="{0891DE04-650B-4A42-BD77-A4A7DC23458A}" destId="{119570D9-8754-4F27-A99A-59BC511F9B60}" srcOrd="4" destOrd="0" parTransId="{A4E359FD-BC49-45EF-82F4-4BDC42E64EC3}" sibTransId="{6BDF8A36-580A-4DD4-A8F4-4127F35F00C3}"/>
    <dgm:cxn modelId="{7A629593-C69E-4AAC-AA31-818CA088AB27}" type="presOf" srcId="{119570D9-8754-4F27-A99A-59BC511F9B60}" destId="{65D12C95-CFA9-4719-88D7-8B857F37B114}" srcOrd="0" destOrd="0" presId="urn:microsoft.com/office/officeart/2016/7/layout/LinearBlockProcessNumbered"/>
    <dgm:cxn modelId="{24B28A99-E07D-4AD9-9E2A-19C2E3725115}" type="presOf" srcId="{119570D9-8754-4F27-A99A-59BC511F9B60}" destId="{F3CCBA26-49FD-4C84-A5F6-165889418F58}" srcOrd="1" destOrd="0" presId="urn:microsoft.com/office/officeart/2016/7/layout/LinearBlockProcessNumbered"/>
    <dgm:cxn modelId="{B840AACC-D948-40EC-B12B-F764C54C8B32}" srcId="{0891DE04-650B-4A42-BD77-A4A7DC23458A}" destId="{E4705DED-C65D-4348-8075-5FA2A865C3AC}" srcOrd="1" destOrd="0" parTransId="{7ACD316A-CBD4-42A1-9D16-FC6B984D1367}" sibTransId="{37487A8E-6581-4E76-BF56-6632A3603D69}"/>
    <dgm:cxn modelId="{0E6574DA-0855-4641-AE35-A1E3461FDBA6}" type="presOf" srcId="{A86F706D-6F98-409C-A638-0501A9E74D4F}" destId="{0B06A4D6-FB26-4578-BD8A-BAD0D34F2E60}" srcOrd="0" destOrd="0" presId="urn:microsoft.com/office/officeart/2016/7/layout/LinearBlockProcessNumbered"/>
    <dgm:cxn modelId="{A72C1AE2-CFB5-4F6A-A9A7-408CAF0B02E7}" type="presOf" srcId="{1307AC8B-5C14-4E47-BE3A-780D734B43D4}" destId="{0903DD5E-55EA-4981-B47C-85F2A377EEB3}" srcOrd="0" destOrd="0" presId="urn:microsoft.com/office/officeart/2016/7/layout/LinearBlockProcessNumbered"/>
    <dgm:cxn modelId="{59D718E8-7B43-4328-AC63-10E1BC5346C3}" type="presOf" srcId="{3CCDF3E1-3F75-4312-9C01-411F23951399}" destId="{1A63E2B3-834A-441B-9F76-C52F9ABA7D32}" srcOrd="0" destOrd="0" presId="urn:microsoft.com/office/officeart/2016/7/layout/LinearBlockProcessNumbered"/>
    <dgm:cxn modelId="{E16D5DF2-9D8C-465C-83D2-A7A95EAFA6BA}" type="presOf" srcId="{BC8FA9BC-8444-4C9A-8895-57289145F6DC}" destId="{9D91F619-EB27-465E-8F8D-78F2EABB6E8F}" srcOrd="0" destOrd="0" presId="urn:microsoft.com/office/officeart/2016/7/layout/LinearBlockProcessNumbered"/>
    <dgm:cxn modelId="{A7E5D0F3-6994-44E7-9FC2-308A55A185AE}" type="presOf" srcId="{48596B4D-ABC3-41B7-A9B5-FD92055864B2}" destId="{04537F52-D5DC-4A0F-9E37-BCCDF04B3675}" srcOrd="1" destOrd="0" presId="urn:microsoft.com/office/officeart/2016/7/layout/LinearBlockProcessNumbered"/>
    <dgm:cxn modelId="{007D23F7-2C37-464D-866B-021C249F2547}" srcId="{0891DE04-650B-4A42-BD77-A4A7DC23458A}" destId="{48596B4D-ABC3-41B7-A9B5-FD92055864B2}" srcOrd="3" destOrd="0" parTransId="{152A107C-4800-40FC-B893-F4CC0892D575}" sibTransId="{1307AC8B-5C14-4E47-BE3A-780D734B43D4}"/>
    <dgm:cxn modelId="{04EB80CB-2425-4710-99B4-E7FE055671DC}" type="presParOf" srcId="{CC71AF07-80B2-4447-A172-A1546DE18AC1}" destId="{2F62DCC5-8615-4A4F-8F7A-25A438D8A4A5}" srcOrd="0" destOrd="0" presId="urn:microsoft.com/office/officeart/2016/7/layout/LinearBlockProcessNumbered"/>
    <dgm:cxn modelId="{9170DC0B-BCFC-49C4-B9BC-278BA2CDA799}" type="presParOf" srcId="{2F62DCC5-8615-4A4F-8F7A-25A438D8A4A5}" destId="{1A63E2B3-834A-441B-9F76-C52F9ABA7D32}" srcOrd="0" destOrd="0" presId="urn:microsoft.com/office/officeart/2016/7/layout/LinearBlockProcessNumbered"/>
    <dgm:cxn modelId="{C80D9CF4-EBB4-4755-9D9E-D3B82A5D27FF}" type="presParOf" srcId="{2F62DCC5-8615-4A4F-8F7A-25A438D8A4A5}" destId="{99AD0D2F-1E57-45A3-A756-74A3DB37CD20}" srcOrd="1" destOrd="0" presId="urn:microsoft.com/office/officeart/2016/7/layout/LinearBlockProcessNumbered"/>
    <dgm:cxn modelId="{9998F778-B9C4-4541-820C-6C489D4A1B9A}" type="presParOf" srcId="{2F62DCC5-8615-4A4F-8F7A-25A438D8A4A5}" destId="{31D7F5E3-2A08-4C3A-A34E-64B00A28C54A}" srcOrd="2" destOrd="0" presId="urn:microsoft.com/office/officeart/2016/7/layout/LinearBlockProcessNumbered"/>
    <dgm:cxn modelId="{4D835248-811C-4116-9C4E-E6CEA3689C6B}" type="presParOf" srcId="{CC71AF07-80B2-4447-A172-A1546DE18AC1}" destId="{6C810C16-F7B2-4DDB-9701-7915C5BE400A}" srcOrd="1" destOrd="0" presId="urn:microsoft.com/office/officeart/2016/7/layout/LinearBlockProcessNumbered"/>
    <dgm:cxn modelId="{7B51C710-7388-42CB-9ACA-58EC461E9EFB}" type="presParOf" srcId="{CC71AF07-80B2-4447-A172-A1546DE18AC1}" destId="{CEEFD9EB-BB11-4E2A-8EA7-520824D5FD2F}" srcOrd="2" destOrd="0" presId="urn:microsoft.com/office/officeart/2016/7/layout/LinearBlockProcessNumbered"/>
    <dgm:cxn modelId="{612F6467-36C5-4F36-9B65-0B8C9FEB825B}" type="presParOf" srcId="{CEEFD9EB-BB11-4E2A-8EA7-520824D5FD2F}" destId="{D2CF7CB2-9386-45BE-A04B-F5042C6C47D5}" srcOrd="0" destOrd="0" presId="urn:microsoft.com/office/officeart/2016/7/layout/LinearBlockProcessNumbered"/>
    <dgm:cxn modelId="{9E3C3FFA-2E4E-43FC-9C62-E5FDE710C2FC}" type="presParOf" srcId="{CEEFD9EB-BB11-4E2A-8EA7-520824D5FD2F}" destId="{8C6D7ADB-D9FA-4981-9FB5-FF3303E5411B}" srcOrd="1" destOrd="0" presId="urn:microsoft.com/office/officeart/2016/7/layout/LinearBlockProcessNumbered"/>
    <dgm:cxn modelId="{E486CA61-1A08-484A-A4EF-1F23B76EF2C7}" type="presParOf" srcId="{CEEFD9EB-BB11-4E2A-8EA7-520824D5FD2F}" destId="{04D758D1-7AF9-4A6A-B8BE-CDB7AA070A0B}" srcOrd="2" destOrd="0" presId="urn:microsoft.com/office/officeart/2016/7/layout/LinearBlockProcessNumbered"/>
    <dgm:cxn modelId="{1076620B-1916-41F3-8B4C-5F6186251692}" type="presParOf" srcId="{CC71AF07-80B2-4447-A172-A1546DE18AC1}" destId="{39038F52-171C-442A-A725-755D8FF28176}" srcOrd="3" destOrd="0" presId="urn:microsoft.com/office/officeart/2016/7/layout/LinearBlockProcessNumbered"/>
    <dgm:cxn modelId="{428DD4BC-D437-415E-98C1-89E77C987EFE}" type="presParOf" srcId="{CC71AF07-80B2-4447-A172-A1546DE18AC1}" destId="{3A9D922B-7F0D-4FF9-B1C1-8FC5672B3EFD}" srcOrd="4" destOrd="0" presId="urn:microsoft.com/office/officeart/2016/7/layout/LinearBlockProcessNumbered"/>
    <dgm:cxn modelId="{67991877-60F8-4486-A9B7-ECC89987D2AC}" type="presParOf" srcId="{3A9D922B-7F0D-4FF9-B1C1-8FC5672B3EFD}" destId="{9D91F619-EB27-465E-8F8D-78F2EABB6E8F}" srcOrd="0" destOrd="0" presId="urn:microsoft.com/office/officeart/2016/7/layout/LinearBlockProcessNumbered"/>
    <dgm:cxn modelId="{B09F9107-5105-48B6-A001-4BDDCDE15F8D}" type="presParOf" srcId="{3A9D922B-7F0D-4FF9-B1C1-8FC5672B3EFD}" destId="{0B06A4D6-FB26-4578-BD8A-BAD0D34F2E60}" srcOrd="1" destOrd="0" presId="urn:microsoft.com/office/officeart/2016/7/layout/LinearBlockProcessNumbered"/>
    <dgm:cxn modelId="{F428B1F2-4A15-4404-AD23-0CE59A971162}" type="presParOf" srcId="{3A9D922B-7F0D-4FF9-B1C1-8FC5672B3EFD}" destId="{D6C39668-A61B-481A-A9AD-3290E86D15F9}" srcOrd="2" destOrd="0" presId="urn:microsoft.com/office/officeart/2016/7/layout/LinearBlockProcessNumbered"/>
    <dgm:cxn modelId="{D0C83023-C65A-4ADB-B8CB-84BE978CBE22}" type="presParOf" srcId="{CC71AF07-80B2-4447-A172-A1546DE18AC1}" destId="{3A3BBA3E-BC6B-42C7-B5E6-F8E552DAEF80}" srcOrd="5" destOrd="0" presId="urn:microsoft.com/office/officeart/2016/7/layout/LinearBlockProcessNumbered"/>
    <dgm:cxn modelId="{A29936A5-D074-4976-B609-9BD1B05BFFF1}" type="presParOf" srcId="{CC71AF07-80B2-4447-A172-A1546DE18AC1}" destId="{38B9F96A-857B-42BD-B37D-81CC080E1A44}" srcOrd="6" destOrd="0" presId="urn:microsoft.com/office/officeart/2016/7/layout/LinearBlockProcessNumbered"/>
    <dgm:cxn modelId="{95D46FD9-6967-422B-A509-E13CF5621753}" type="presParOf" srcId="{38B9F96A-857B-42BD-B37D-81CC080E1A44}" destId="{BA9F8A97-B962-41D7-8F17-03FBFD1A2054}" srcOrd="0" destOrd="0" presId="urn:microsoft.com/office/officeart/2016/7/layout/LinearBlockProcessNumbered"/>
    <dgm:cxn modelId="{B769DAC4-33F8-434B-9BFA-B9EAC4DAF80A}" type="presParOf" srcId="{38B9F96A-857B-42BD-B37D-81CC080E1A44}" destId="{0903DD5E-55EA-4981-B47C-85F2A377EEB3}" srcOrd="1" destOrd="0" presId="urn:microsoft.com/office/officeart/2016/7/layout/LinearBlockProcessNumbered"/>
    <dgm:cxn modelId="{00C704F0-ADBE-42F3-A2C0-DB04638D534B}" type="presParOf" srcId="{38B9F96A-857B-42BD-B37D-81CC080E1A44}" destId="{04537F52-D5DC-4A0F-9E37-BCCDF04B3675}" srcOrd="2" destOrd="0" presId="urn:microsoft.com/office/officeart/2016/7/layout/LinearBlockProcessNumbered"/>
    <dgm:cxn modelId="{B7AE011E-CE74-430E-854A-772CDE6229D4}" type="presParOf" srcId="{CC71AF07-80B2-4447-A172-A1546DE18AC1}" destId="{793AF6B1-C967-4818-9AE7-938C3740417C}" srcOrd="7" destOrd="0" presId="urn:microsoft.com/office/officeart/2016/7/layout/LinearBlockProcessNumbered"/>
    <dgm:cxn modelId="{23C07A6A-0066-4A2F-A315-9BE9BBDA0091}" type="presParOf" srcId="{CC71AF07-80B2-4447-A172-A1546DE18AC1}" destId="{2936ABB2-9B8E-4826-8233-9825F349314C}" srcOrd="8" destOrd="0" presId="urn:microsoft.com/office/officeart/2016/7/layout/LinearBlockProcessNumbered"/>
    <dgm:cxn modelId="{FE248888-A2DC-422F-85BB-465025707C3E}" type="presParOf" srcId="{2936ABB2-9B8E-4826-8233-9825F349314C}" destId="{65D12C95-CFA9-4719-88D7-8B857F37B114}" srcOrd="0" destOrd="0" presId="urn:microsoft.com/office/officeart/2016/7/layout/LinearBlockProcessNumbered"/>
    <dgm:cxn modelId="{9973D32E-0993-4036-958B-BB3D2920D897}" type="presParOf" srcId="{2936ABB2-9B8E-4826-8233-9825F349314C}" destId="{1F1DE407-A09B-4A9A-8341-8CE0190FEC99}" srcOrd="1" destOrd="0" presId="urn:microsoft.com/office/officeart/2016/7/layout/LinearBlockProcessNumbered"/>
    <dgm:cxn modelId="{C9F9C6FA-40FA-40D9-9354-3CA7CFF6CE2B}" type="presParOf" srcId="{2936ABB2-9B8E-4826-8233-9825F349314C}" destId="{F3CCBA26-49FD-4C84-A5F6-165889418F58}"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63E2B3-834A-441B-9F76-C52F9ABA7D32}">
      <dsp:nvSpPr>
        <dsp:cNvPr id="0" name=""/>
        <dsp:cNvSpPr/>
      </dsp:nvSpPr>
      <dsp:spPr>
        <a:xfrm>
          <a:off x="6315"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rtl="0">
            <a:lnSpc>
              <a:spcPct val="90000"/>
            </a:lnSpc>
            <a:spcBef>
              <a:spcPct val="0"/>
            </a:spcBef>
            <a:spcAft>
              <a:spcPct val="35000"/>
            </a:spcAft>
            <a:buNone/>
          </a:pPr>
          <a:r>
            <a:rPr lang="en-CA" sz="1100" b="0" kern="1200">
              <a:latin typeface="Poppins"/>
              <a:cs typeface="Poppins"/>
            </a:rPr>
            <a:t>Reduce cost burdens on businesses by </a:t>
          </a:r>
          <a:r>
            <a:rPr lang="en-CA" sz="1100" b="1" kern="1200">
              <a:latin typeface="Poppins"/>
              <a:cs typeface="Poppins"/>
            </a:rPr>
            <a:t>investing in supply chain infrastructure, developing trade infrastructure and advancing relationships with key trading partners globally. </a:t>
          </a:r>
        </a:p>
      </dsp:txBody>
      <dsp:txXfrm>
        <a:off x="6315" y="1788447"/>
        <a:ext cx="1974242" cy="2123596"/>
      </dsp:txXfrm>
    </dsp:sp>
    <dsp:sp modelId="{99AD0D2F-1E57-45A3-A756-74A3DB37CD20}">
      <dsp:nvSpPr>
        <dsp:cNvPr id="0" name=""/>
        <dsp:cNvSpPr/>
      </dsp:nvSpPr>
      <dsp:spPr>
        <a:xfrm>
          <a:off x="6315"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01</a:t>
          </a:r>
        </a:p>
      </dsp:txBody>
      <dsp:txXfrm>
        <a:off x="6315" y="957834"/>
        <a:ext cx="1974242" cy="947636"/>
      </dsp:txXfrm>
    </dsp:sp>
    <dsp:sp modelId="{D2CF7CB2-9386-45BE-A04B-F5042C6C47D5}">
      <dsp:nvSpPr>
        <dsp:cNvPr id="0" name=""/>
        <dsp:cNvSpPr/>
      </dsp:nvSpPr>
      <dsp:spPr>
        <a:xfrm>
          <a:off x="2138497"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CA" sz="1100" b="1" kern="1200">
              <a:latin typeface="Poppins"/>
              <a:cs typeface="Poppins"/>
            </a:rPr>
            <a:t>Expedite regulatory processes through fast-tracked streamlined processes </a:t>
          </a:r>
          <a:r>
            <a:rPr lang="en-US" sz="1100" b="0" kern="1200">
              <a:latin typeface="Poppins"/>
              <a:cs typeface="Poppins"/>
            </a:rPr>
            <a:t>to ensure policy and regulation are not burdening businesses and stranding assets.</a:t>
          </a:r>
          <a:endParaRPr lang="en-US" sz="1100" kern="1200">
            <a:latin typeface="Poppins"/>
            <a:cs typeface="Poppins"/>
          </a:endParaRPr>
        </a:p>
      </dsp:txBody>
      <dsp:txXfrm>
        <a:off x="2138497" y="1788447"/>
        <a:ext cx="1974242" cy="2123596"/>
      </dsp:txXfrm>
    </dsp:sp>
    <dsp:sp modelId="{8C6D7ADB-D9FA-4981-9FB5-FF3303E5411B}">
      <dsp:nvSpPr>
        <dsp:cNvPr id="0" name=""/>
        <dsp:cNvSpPr/>
      </dsp:nvSpPr>
      <dsp:spPr>
        <a:xfrm>
          <a:off x="2138497"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02</a:t>
          </a:r>
        </a:p>
      </dsp:txBody>
      <dsp:txXfrm>
        <a:off x="2138497" y="957834"/>
        <a:ext cx="1974242" cy="947636"/>
      </dsp:txXfrm>
    </dsp:sp>
    <dsp:sp modelId="{9D91F619-EB27-465E-8F8D-78F2EABB6E8F}">
      <dsp:nvSpPr>
        <dsp:cNvPr id="0" name=""/>
        <dsp:cNvSpPr/>
      </dsp:nvSpPr>
      <dsp:spPr>
        <a:xfrm>
          <a:off x="4270678"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US" sz="1100" b="1" kern="1200">
              <a:latin typeface="Poppins"/>
              <a:cs typeface="Poppins"/>
            </a:rPr>
            <a:t>Champion the development of trade-enabling infrastructure </a:t>
          </a:r>
          <a:r>
            <a:rPr lang="en-US" sz="1100" b="0" kern="1200">
              <a:latin typeface="Poppins"/>
              <a:cs typeface="Poppins"/>
            </a:rPr>
            <a:t>across Canada to improve trade opportunities, drive productivity and decrease the cost of transporting goods</a:t>
          </a:r>
          <a:r>
            <a:rPr lang="en-US" sz="1100" kern="1200">
              <a:latin typeface="Poppins"/>
              <a:cs typeface="Poppins"/>
            </a:rPr>
            <a:t>.</a:t>
          </a:r>
        </a:p>
      </dsp:txBody>
      <dsp:txXfrm>
        <a:off x="4270678" y="1788447"/>
        <a:ext cx="1974242" cy="2123596"/>
      </dsp:txXfrm>
    </dsp:sp>
    <dsp:sp modelId="{0B06A4D6-FB26-4578-BD8A-BAD0D34F2E60}">
      <dsp:nvSpPr>
        <dsp:cNvPr id="0" name=""/>
        <dsp:cNvSpPr/>
      </dsp:nvSpPr>
      <dsp:spPr>
        <a:xfrm>
          <a:off x="4270678"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03</a:t>
          </a:r>
        </a:p>
      </dsp:txBody>
      <dsp:txXfrm>
        <a:off x="4270678" y="957834"/>
        <a:ext cx="1974242" cy="947636"/>
      </dsp:txXfrm>
    </dsp:sp>
    <dsp:sp modelId="{BA9F8A97-B962-41D7-8F17-03FBFD1A2054}">
      <dsp:nvSpPr>
        <dsp:cNvPr id="0" name=""/>
        <dsp:cNvSpPr/>
      </dsp:nvSpPr>
      <dsp:spPr>
        <a:xfrm>
          <a:off x="6402860"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US" sz="1100" b="1" kern="1200">
              <a:latin typeface="Poppins"/>
              <a:cs typeface="Poppins"/>
            </a:rPr>
            <a:t>Continue to bring down internal trade barriers</a:t>
          </a:r>
          <a:r>
            <a:rPr lang="en-US" sz="1100" b="0" kern="1200">
              <a:latin typeface="Poppins"/>
              <a:cs typeface="Poppins"/>
            </a:rPr>
            <a:t>, taking advantage of recent momentum across the country to remove exceptions and drive the efficient flow of goods, services and people</a:t>
          </a:r>
          <a:r>
            <a:rPr lang="en-US" sz="1100" kern="1200">
              <a:latin typeface="Poppins"/>
              <a:cs typeface="Poppins"/>
            </a:rPr>
            <a:t>.</a:t>
          </a:r>
        </a:p>
      </dsp:txBody>
      <dsp:txXfrm>
        <a:off x="6402860" y="1788447"/>
        <a:ext cx="1974242" cy="2123596"/>
      </dsp:txXfrm>
    </dsp:sp>
    <dsp:sp modelId="{0903DD5E-55EA-4981-B47C-85F2A377EEB3}">
      <dsp:nvSpPr>
        <dsp:cNvPr id="0" name=""/>
        <dsp:cNvSpPr/>
      </dsp:nvSpPr>
      <dsp:spPr>
        <a:xfrm>
          <a:off x="6402860"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04</a:t>
          </a:r>
        </a:p>
      </dsp:txBody>
      <dsp:txXfrm>
        <a:off x="6402860" y="957834"/>
        <a:ext cx="1974242" cy="947636"/>
      </dsp:txXfrm>
    </dsp:sp>
    <dsp:sp modelId="{65D12C95-CFA9-4719-88D7-8B857F37B114}">
      <dsp:nvSpPr>
        <dsp:cNvPr id="0" name=""/>
        <dsp:cNvSpPr/>
      </dsp:nvSpPr>
      <dsp:spPr>
        <a:xfrm>
          <a:off x="8535042" y="372716"/>
          <a:ext cx="1974242" cy="3539326"/>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5011" tIns="0" rIns="195011" bIns="330200" numCol="1" spcCol="1270" anchor="t" anchorCtr="0">
          <a:noAutofit/>
        </a:bodyPr>
        <a:lstStyle/>
        <a:p>
          <a:pPr marL="0" lvl="0" indent="0" algn="l" defTabSz="488950">
            <a:lnSpc>
              <a:spcPct val="90000"/>
            </a:lnSpc>
            <a:spcBef>
              <a:spcPct val="0"/>
            </a:spcBef>
            <a:spcAft>
              <a:spcPct val="35000"/>
            </a:spcAft>
            <a:buNone/>
          </a:pPr>
          <a:r>
            <a:rPr lang="en-US" sz="1100" b="0" kern="1200">
              <a:latin typeface="Poppins"/>
              <a:cs typeface="Poppins"/>
            </a:rPr>
            <a:t>Support small businesses </a:t>
          </a:r>
          <a:r>
            <a:rPr lang="en-US" sz="1100" b="1" kern="1200">
              <a:latin typeface="Poppins"/>
              <a:cs typeface="Poppins"/>
            </a:rPr>
            <a:t>in accessing training and procurement opportunities </a:t>
          </a:r>
          <a:r>
            <a:rPr lang="en-US" sz="1100" b="0" kern="1200">
              <a:latin typeface="Poppins"/>
              <a:cs typeface="Poppins"/>
            </a:rPr>
            <a:t>to drive productivity and business growth</a:t>
          </a:r>
          <a:r>
            <a:rPr lang="en-US" sz="1100" kern="1200">
              <a:latin typeface="Poppins"/>
              <a:cs typeface="Poppins"/>
            </a:rPr>
            <a:t>.</a:t>
          </a:r>
        </a:p>
      </dsp:txBody>
      <dsp:txXfrm>
        <a:off x="8535042" y="1788447"/>
        <a:ext cx="1974242" cy="2123596"/>
      </dsp:txXfrm>
    </dsp:sp>
    <dsp:sp modelId="{1F1DE407-A09B-4A9A-8341-8CE0190FEC99}">
      <dsp:nvSpPr>
        <dsp:cNvPr id="0" name=""/>
        <dsp:cNvSpPr/>
      </dsp:nvSpPr>
      <dsp:spPr>
        <a:xfrm>
          <a:off x="8535042" y="957834"/>
          <a:ext cx="1974242" cy="94763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95011" tIns="165100" rIns="195011" bIns="165100" numCol="1" spcCol="1270" anchor="ctr" anchorCtr="0">
          <a:noAutofit/>
        </a:bodyPr>
        <a:lstStyle/>
        <a:p>
          <a:pPr marL="0" lvl="0" indent="0" algn="l" defTabSz="1555750">
            <a:lnSpc>
              <a:spcPct val="90000"/>
            </a:lnSpc>
            <a:spcBef>
              <a:spcPct val="0"/>
            </a:spcBef>
            <a:spcAft>
              <a:spcPct val="35000"/>
            </a:spcAft>
            <a:buNone/>
          </a:pPr>
          <a:r>
            <a:rPr lang="en-US" sz="3500" kern="1200">
              <a:latin typeface="Poppins" panose="00000500000000000000" pitchFamily="2" charset="0"/>
              <a:cs typeface="Poppins" panose="00000500000000000000" pitchFamily="2" charset="0"/>
            </a:rPr>
            <a:t>05</a:t>
          </a:r>
        </a:p>
      </dsp:txBody>
      <dsp:txXfrm>
        <a:off x="8535042" y="957834"/>
        <a:ext cx="1974242" cy="947636"/>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0.4373</cdr:y>
    </cdr:from>
    <cdr:to>
      <cdr:x>0.28085</cdr:x>
      <cdr:y>0.5916</cdr:y>
    </cdr:to>
    <cdr:sp macro="" textlink="">
      <cdr:nvSpPr>
        <cdr:cNvPr id="3" name="TextBox 2">
          <a:extLst xmlns:a="http://schemas.openxmlformats.org/drawingml/2006/main">
            <a:ext uri="{FF2B5EF4-FFF2-40B4-BE49-F238E27FC236}">
              <a16:creationId xmlns:a16="http://schemas.microsoft.com/office/drawing/2014/main" id="{B540A29D-815F-EE15-82B9-6732492677AB}"/>
            </a:ext>
          </a:extLst>
        </cdr:cNvPr>
        <cdr:cNvSpPr txBox="1"/>
      </cdr:nvSpPr>
      <cdr:spPr>
        <a:xfrm xmlns:a="http://schemas.openxmlformats.org/drawingml/2006/main">
          <a:off x="-264766" y="1868837"/>
          <a:ext cx="1358503" cy="6594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CA" sz="1100" b="1" kern="1200" dirty="0">
              <a:latin typeface="Poppins" panose="00000500000000000000" pitchFamily="2" charset="0"/>
              <a:cs typeface="Poppins" panose="00000500000000000000" pitchFamily="2" charset="0"/>
            </a:rPr>
            <a:t>Very pessimistic</a:t>
          </a:r>
        </a:p>
        <a:p xmlns:a="http://schemas.openxmlformats.org/drawingml/2006/main">
          <a:pPr algn="ctr"/>
          <a:r>
            <a:rPr lang="en-CA" b="1" kern="1200" dirty="0">
              <a:latin typeface="Poppins" panose="00000500000000000000" pitchFamily="2" charset="0"/>
              <a:cs typeface="Poppins" panose="00000500000000000000" pitchFamily="2" charset="0"/>
            </a:rPr>
            <a:t>8%</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0.18042</cdr:x>
      <cdr:y>0.15589</cdr:y>
    </cdr:from>
    <cdr:to>
      <cdr:x>0.46127</cdr:x>
      <cdr:y>0.31018</cdr:y>
    </cdr:to>
    <cdr:sp macro="" textlink="">
      <cdr:nvSpPr>
        <cdr:cNvPr id="4" name="TextBox 1">
          <a:extLst xmlns:a="http://schemas.openxmlformats.org/drawingml/2006/main">
            <a:ext uri="{FF2B5EF4-FFF2-40B4-BE49-F238E27FC236}">
              <a16:creationId xmlns:a16="http://schemas.microsoft.com/office/drawing/2014/main" id="{BD881836-2C3D-6EE0-188D-27F70960B0C0}"/>
            </a:ext>
          </a:extLst>
        </cdr:cNvPr>
        <cdr:cNvSpPr txBox="1"/>
      </cdr:nvSpPr>
      <cdr:spPr>
        <a:xfrm xmlns:a="http://schemas.openxmlformats.org/drawingml/2006/main">
          <a:off x="872695" y="666197"/>
          <a:ext cx="1358504" cy="65936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sz="1100" b="1" kern="1200" dirty="0">
              <a:latin typeface="Poppins" panose="00000500000000000000" pitchFamily="2" charset="0"/>
              <a:cs typeface="Poppins" panose="00000500000000000000" pitchFamily="2" charset="0"/>
            </a:rPr>
            <a:t>Unknown</a:t>
          </a:r>
        </a:p>
        <a:p xmlns:a="http://schemas.openxmlformats.org/drawingml/2006/main">
          <a:pPr algn="ctr"/>
          <a:r>
            <a:rPr lang="en-CA" b="1" kern="1200" dirty="0">
              <a:latin typeface="Poppins" panose="00000500000000000000" pitchFamily="2" charset="0"/>
              <a:cs typeface="Poppins" panose="00000500000000000000" pitchFamily="2" charset="0"/>
            </a:rPr>
            <a:t>19%</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0.5955</cdr:x>
      <cdr:y>0.15936</cdr:y>
    </cdr:from>
    <cdr:to>
      <cdr:x>0.87635</cdr:x>
      <cdr:y>0.31366</cdr:y>
    </cdr:to>
    <cdr:sp macro="" textlink="">
      <cdr:nvSpPr>
        <cdr:cNvPr id="5" name="TextBox 1">
          <a:extLst xmlns:a="http://schemas.openxmlformats.org/drawingml/2006/main">
            <a:ext uri="{FF2B5EF4-FFF2-40B4-BE49-F238E27FC236}">
              <a16:creationId xmlns:a16="http://schemas.microsoft.com/office/drawing/2014/main" id="{BD881836-2C3D-6EE0-188D-27F70960B0C0}"/>
            </a:ext>
          </a:extLst>
        </cdr:cNvPr>
        <cdr:cNvSpPr txBox="1"/>
      </cdr:nvSpPr>
      <cdr:spPr>
        <a:xfrm xmlns:a="http://schemas.openxmlformats.org/drawingml/2006/main">
          <a:off x="2880481" y="681037"/>
          <a:ext cx="1358503" cy="6594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sz="1100" b="1" kern="1200" dirty="0">
              <a:latin typeface="Poppins" panose="00000500000000000000" pitchFamily="2" charset="0"/>
              <a:cs typeface="Poppins" panose="00000500000000000000" pitchFamily="2" charset="0"/>
            </a:rPr>
            <a:t>Very </a:t>
          </a:r>
          <a:r>
            <a:rPr lang="en-CA" b="1" kern="1200" dirty="0">
              <a:latin typeface="Poppins" panose="00000500000000000000" pitchFamily="2" charset="0"/>
              <a:cs typeface="Poppins" panose="00000500000000000000" pitchFamily="2" charset="0"/>
            </a:rPr>
            <a:t>optimistic</a:t>
          </a:r>
          <a:endParaRPr lang="en-CA" sz="1100" b="1" kern="1200" dirty="0">
            <a:latin typeface="Poppins" panose="00000500000000000000" pitchFamily="2" charset="0"/>
            <a:cs typeface="Poppins" panose="00000500000000000000" pitchFamily="2" charset="0"/>
          </a:endParaRPr>
        </a:p>
        <a:p xmlns:a="http://schemas.openxmlformats.org/drawingml/2006/main">
          <a:pPr algn="ctr"/>
          <a:r>
            <a:rPr lang="en-CA" b="1" kern="1200" dirty="0">
              <a:latin typeface="Poppins" panose="00000500000000000000" pitchFamily="2" charset="0"/>
              <a:cs typeface="Poppins" panose="00000500000000000000" pitchFamily="2" charset="0"/>
            </a:rPr>
            <a:t>14%</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0.04514</cdr:x>
      <cdr:y>0.73816</cdr:y>
    </cdr:from>
    <cdr:to>
      <cdr:x>0.32599</cdr:x>
      <cdr:y>0.87737</cdr:y>
    </cdr:to>
    <cdr:sp macro="" textlink="">
      <cdr:nvSpPr>
        <cdr:cNvPr id="6" name="TextBox 1">
          <a:extLst xmlns:a="http://schemas.openxmlformats.org/drawingml/2006/main">
            <a:ext uri="{FF2B5EF4-FFF2-40B4-BE49-F238E27FC236}">
              <a16:creationId xmlns:a16="http://schemas.microsoft.com/office/drawing/2014/main" id="{4B984002-4F23-0D5B-2E26-018EC3F719E8}"/>
            </a:ext>
          </a:extLst>
        </cdr:cNvPr>
        <cdr:cNvSpPr txBox="1"/>
      </cdr:nvSpPr>
      <cdr:spPr>
        <a:xfrm xmlns:a="http://schemas.openxmlformats.org/drawingml/2006/main">
          <a:off x="218364" y="3154581"/>
          <a:ext cx="1358503" cy="59492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b="1" kern="1200" dirty="0">
              <a:latin typeface="Poppins" panose="00000500000000000000" pitchFamily="2" charset="0"/>
              <a:cs typeface="Poppins" panose="00000500000000000000" pitchFamily="2" charset="0"/>
            </a:rPr>
            <a:t>Somewhat</a:t>
          </a:r>
          <a:r>
            <a:rPr lang="en-CA" sz="1100" b="1" kern="1200" dirty="0">
              <a:latin typeface="Poppins" panose="00000500000000000000" pitchFamily="2" charset="0"/>
              <a:cs typeface="Poppins" panose="00000500000000000000" pitchFamily="2" charset="0"/>
            </a:rPr>
            <a:t> pessimistic</a:t>
          </a:r>
        </a:p>
        <a:p xmlns:a="http://schemas.openxmlformats.org/drawingml/2006/main">
          <a:pPr algn="ctr"/>
          <a:r>
            <a:rPr lang="en-CA" b="1" kern="1200" dirty="0">
              <a:latin typeface="Poppins" panose="00000500000000000000" pitchFamily="2" charset="0"/>
              <a:cs typeface="Poppins" panose="00000500000000000000" pitchFamily="2" charset="0"/>
            </a:rPr>
            <a:t>20%</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0.71915</cdr:x>
      <cdr:y>0.78485</cdr:y>
    </cdr:from>
    <cdr:to>
      <cdr:x>1</cdr:x>
      <cdr:y>0.92406</cdr:y>
    </cdr:to>
    <cdr:sp macro="" textlink="">
      <cdr:nvSpPr>
        <cdr:cNvPr id="7" name="TextBox 1">
          <a:extLst xmlns:a="http://schemas.openxmlformats.org/drawingml/2006/main">
            <a:ext uri="{FF2B5EF4-FFF2-40B4-BE49-F238E27FC236}">
              <a16:creationId xmlns:a16="http://schemas.microsoft.com/office/drawing/2014/main" id="{357DEBC8-ACC1-4B1F-4900-79FCD8366282}"/>
            </a:ext>
          </a:extLst>
        </cdr:cNvPr>
        <cdr:cNvSpPr txBox="1"/>
      </cdr:nvSpPr>
      <cdr:spPr>
        <a:xfrm xmlns:a="http://schemas.openxmlformats.org/drawingml/2006/main">
          <a:off x="3478610" y="3354085"/>
          <a:ext cx="1358503" cy="59492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CA" b="1" kern="1200" dirty="0">
              <a:latin typeface="Poppins" panose="00000500000000000000" pitchFamily="2" charset="0"/>
              <a:cs typeface="Poppins" panose="00000500000000000000" pitchFamily="2" charset="0"/>
            </a:rPr>
            <a:t>Somewhat</a:t>
          </a:r>
          <a:r>
            <a:rPr lang="en-CA" sz="1100" b="1" kern="1200" dirty="0">
              <a:latin typeface="Poppins" panose="00000500000000000000" pitchFamily="2" charset="0"/>
              <a:cs typeface="Poppins" panose="00000500000000000000" pitchFamily="2" charset="0"/>
            </a:rPr>
            <a:t> </a:t>
          </a:r>
          <a:r>
            <a:rPr lang="en-CA" b="1" kern="1200" dirty="0">
              <a:latin typeface="Poppins" panose="00000500000000000000" pitchFamily="2" charset="0"/>
              <a:cs typeface="Poppins" panose="00000500000000000000" pitchFamily="2" charset="0"/>
            </a:rPr>
            <a:t>optimistic</a:t>
          </a:r>
          <a:endParaRPr lang="en-CA" sz="1100" b="1" kern="1200" dirty="0">
            <a:latin typeface="Poppins" panose="00000500000000000000" pitchFamily="2" charset="0"/>
            <a:cs typeface="Poppins" panose="00000500000000000000" pitchFamily="2" charset="0"/>
          </a:endParaRPr>
        </a:p>
        <a:p xmlns:a="http://schemas.openxmlformats.org/drawingml/2006/main">
          <a:pPr algn="ctr"/>
          <a:r>
            <a:rPr lang="en-CA" b="1" kern="1200" dirty="0">
              <a:latin typeface="Poppins" panose="00000500000000000000" pitchFamily="2" charset="0"/>
              <a:cs typeface="Poppins" panose="00000500000000000000" pitchFamily="2" charset="0"/>
            </a:rPr>
            <a:t>40%</a:t>
          </a:r>
        </a:p>
        <a:p xmlns:a="http://schemas.openxmlformats.org/drawingml/2006/main">
          <a:pPr algn="ctr"/>
          <a:endParaRPr lang="en-CA" sz="1100" kern="1200" dirty="0">
            <a:latin typeface="Poppins" panose="00000500000000000000" pitchFamily="2" charset="0"/>
            <a:cs typeface="Poppins" panose="00000500000000000000" pitchFamily="2"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0.57758</cdr:x>
      <cdr:y>0.09256</cdr:y>
    </cdr:from>
    <cdr:to>
      <cdr:x>0.81948</cdr:x>
      <cdr:y>0.14738</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2515717" y="387937"/>
          <a:ext cx="1053618" cy="22976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b="1" dirty="0">
              <a:solidFill>
                <a:srgbClr val="041E42"/>
              </a:solidFill>
              <a:latin typeface="Poppins" panose="00000500000000000000" pitchFamily="2" charset="0"/>
              <a:cs typeface="Poppins" panose="00000500000000000000" pitchFamily="2" charset="0"/>
            </a:rPr>
            <a:t>Improve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2.2959E-7</cdr:x>
      <cdr:y>0.54921</cdr:y>
    </cdr:from>
    <cdr:to>
      <cdr:x>0.19828</cdr:x>
      <cdr:y>0.66636</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1" y="2301861"/>
          <a:ext cx="863644" cy="4910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Remain about the same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0.78969</cdr:x>
      <cdr:y>0.64904</cdr:y>
    </cdr:from>
    <cdr:to>
      <cdr:x>1</cdr:x>
      <cdr:y>0.70026</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439567" y="2720271"/>
          <a:ext cx="916025" cy="21467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Worsen</a:t>
          </a:r>
          <a:endParaRPr lang="en-CA" sz="1100" b="1" dirty="0">
            <a:solidFill>
              <a:srgbClr val="041E42"/>
            </a:solidFill>
            <a:latin typeface="Poppins" panose="00000500000000000000" pitchFamily="2" charset="0"/>
            <a:cs typeface="Poppins" panose="00000500000000000000" pitchFamily="2"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0.27281</cdr:x>
      <cdr:y>0.11492</cdr:y>
    </cdr:from>
    <cdr:to>
      <cdr:x>0.51471</cdr:x>
      <cdr:y>0.16974</cdr:y>
    </cdr:to>
    <cdr:sp macro="" textlink="">
      <cdr:nvSpPr>
        <cdr:cNvPr id="2" name="TextBox 1">
          <a:extLst xmlns:a="http://schemas.openxmlformats.org/drawingml/2006/main">
            <a:ext uri="{FF2B5EF4-FFF2-40B4-BE49-F238E27FC236}">
              <a16:creationId xmlns:a16="http://schemas.microsoft.com/office/drawing/2014/main" id="{672AD47D-E48B-CF3B-A93D-25ED9158B964}"/>
            </a:ext>
          </a:extLst>
        </cdr:cNvPr>
        <cdr:cNvSpPr txBox="1"/>
      </cdr:nvSpPr>
      <cdr:spPr>
        <a:xfrm xmlns:a="http://schemas.openxmlformats.org/drawingml/2006/main">
          <a:off x="1188242" y="481669"/>
          <a:ext cx="1053618" cy="22976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b="1" dirty="0">
              <a:solidFill>
                <a:srgbClr val="041E42"/>
              </a:solidFill>
              <a:latin typeface="Poppins" panose="00000500000000000000" pitchFamily="2" charset="0"/>
              <a:cs typeface="Poppins" panose="00000500000000000000" pitchFamily="2" charset="0"/>
            </a:rPr>
            <a:t>Improve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0.0213</cdr:x>
      <cdr:y>0.70978</cdr:y>
    </cdr:from>
    <cdr:to>
      <cdr:x>0.26723</cdr:x>
      <cdr:y>0.82693</cdr:y>
    </cdr:to>
    <cdr:sp macro="" textlink="">
      <cdr:nvSpPr>
        <cdr:cNvPr id="3" name="TextBox 1">
          <a:extLst xmlns:a="http://schemas.openxmlformats.org/drawingml/2006/main">
            <a:ext uri="{FF2B5EF4-FFF2-40B4-BE49-F238E27FC236}">
              <a16:creationId xmlns:a16="http://schemas.microsoft.com/office/drawing/2014/main" id="{70522DAF-80D2-C7EC-C2F6-3347FDC90A0B}"/>
            </a:ext>
          </a:extLst>
        </cdr:cNvPr>
        <cdr:cNvSpPr txBox="1"/>
      </cdr:nvSpPr>
      <cdr:spPr>
        <a:xfrm xmlns:a="http://schemas.openxmlformats.org/drawingml/2006/main">
          <a:off x="92765" y="2974825"/>
          <a:ext cx="1071171" cy="4910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Remain about the same</a:t>
          </a:r>
          <a:endParaRPr lang="en-CA" sz="1100" b="1" dirty="0">
            <a:solidFill>
              <a:srgbClr val="041E42"/>
            </a:solidFill>
            <a:latin typeface="Poppins" panose="00000500000000000000" pitchFamily="2" charset="0"/>
            <a:cs typeface="Poppins" panose="00000500000000000000" pitchFamily="2" charset="0"/>
          </a:endParaRPr>
        </a:p>
      </cdr:txBody>
    </cdr:sp>
  </cdr:relSizeAnchor>
  <cdr:relSizeAnchor xmlns:cdr="http://schemas.openxmlformats.org/drawingml/2006/chartDrawing">
    <cdr:from>
      <cdr:x>0.82995</cdr:x>
      <cdr:y>0.51196</cdr:y>
    </cdr:from>
    <cdr:to>
      <cdr:x>1</cdr:x>
      <cdr:y>0.56266</cdr:y>
    </cdr:to>
    <cdr:sp macro="" textlink="">
      <cdr:nvSpPr>
        <cdr:cNvPr id="4" name="TextBox 1">
          <a:extLst xmlns:a="http://schemas.openxmlformats.org/drawingml/2006/main">
            <a:ext uri="{FF2B5EF4-FFF2-40B4-BE49-F238E27FC236}">
              <a16:creationId xmlns:a16="http://schemas.microsoft.com/office/drawing/2014/main" id="{99DF3D06-B7A6-B330-B45D-09CDB5DD5C46}"/>
            </a:ext>
          </a:extLst>
        </cdr:cNvPr>
        <cdr:cNvSpPr txBox="1"/>
      </cdr:nvSpPr>
      <cdr:spPr>
        <a:xfrm xmlns:a="http://schemas.openxmlformats.org/drawingml/2006/main">
          <a:off x="3614924" y="2145732"/>
          <a:ext cx="740668" cy="21249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b="1" dirty="0">
              <a:solidFill>
                <a:srgbClr val="041E42"/>
              </a:solidFill>
              <a:latin typeface="Poppins" panose="00000500000000000000" pitchFamily="2" charset="0"/>
              <a:cs typeface="Poppins" panose="00000500000000000000" pitchFamily="2" charset="0"/>
            </a:rPr>
            <a:t>Worsen</a:t>
          </a:r>
          <a:endParaRPr lang="en-CA" sz="1100" b="1" dirty="0">
            <a:solidFill>
              <a:srgbClr val="041E42"/>
            </a:solidFill>
            <a:latin typeface="Poppins" panose="00000500000000000000" pitchFamily="2" charset="0"/>
            <a:cs typeface="Poppins" panose="00000500000000000000" pitchFamily="2" charset="0"/>
          </a:endParaRP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7011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868571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5"/>
            <a:ext cx="10515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85628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685197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848778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429902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91134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437172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839495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928661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938119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7"/>
            <a:ext cx="9144000" cy="216961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150740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6"/>
            <a:ext cx="10515600" cy="39460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395297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709804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682333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0985706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9421758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975767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3438471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5085507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5835147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4678106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6"/>
            <a:ext cx="10515600" cy="39460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0902716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708011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9624093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3553035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379897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984487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504457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477856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1078306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5959762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672638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849604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777874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1313598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9332147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1236369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0941638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7666500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1280847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2044952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5"/>
            <a:ext cx="10515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8972663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42892319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8430306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4524893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7972904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1971790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4622494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1250418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4262371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E914D-4FE3-48FE-9477-FBCE08AD98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C36C5FD-2B99-4D1F-AABB-22B79BABDB83}"/>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F31B62CA-1C1C-4C21-8D4C-FE5C34B440F9}"/>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F4DADAE-7E6A-4776-B5F3-81065249D4B2}"/>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8C41FBA-989C-4F73-B2B4-6971BFF13BA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2389596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2725-0FCA-4B8D-BC25-B688B662265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E9CB4E6C-6F67-40C1-A139-10159F309320}"/>
              </a:ext>
            </a:extLst>
          </p:cNvPr>
          <p:cNvSpPr>
            <a:spLocks noGrp="1"/>
          </p:cNvSpPr>
          <p:nvPr>
            <p:ph idx="1"/>
          </p:nvPr>
        </p:nvSpPr>
        <p:spPr>
          <a:xfrm>
            <a:off x="838200" y="1825626"/>
            <a:ext cx="10515600" cy="39460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C0841FA-FF47-4656-89EB-16F2AB910602}"/>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E77D510D-FCF1-4CE5-8F5B-5CA29487F537}"/>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021E97B-E56A-4568-84BA-FFF67CF45B7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946156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90B3E-E284-40D3-AE99-4C32EA050F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4D1F938C-9562-4E29-BDF3-38594A954361}"/>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3CB05CB-42BE-4158-A8C7-A10DED3B51ED}"/>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ADEDE909-6C81-47AE-96E5-B0C7EFF9C42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1BD6355-DE5A-4DB0-A20A-004E07561229}"/>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6111685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7A62-5A64-4A75-B661-BD73EE799FD9}"/>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15745433-351C-4B19-BEC1-51632DB38C11}"/>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A82FE87F-4229-45BC-804E-F2F9E36E52B5}"/>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EE39D138-CA6B-4A64-81F3-2132BD8B8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C1235084-AD76-4793-A4AA-94C74E382219}"/>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407A1E1-3C2A-4AE6-A969-9260979C5FCD}"/>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21811961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12D4-7266-4B46-B5E7-020DB0F9C49A}"/>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A2839DE-57B1-41C2-9A3C-F7CD76455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E7812E-C14E-4DA1-94AF-CC1155E15A40}"/>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4709A5C-E010-4E7B-8BCB-564E0F7F5F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2996858-6850-45CA-97D0-3A6698353A06}"/>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E5E6975A-EB3D-44AF-8F20-62D4B2874B2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8" name="Footer Placeholder 7">
            <a:extLst>
              <a:ext uri="{FF2B5EF4-FFF2-40B4-BE49-F238E27FC236}">
                <a16:creationId xmlns:a16="http://schemas.microsoft.com/office/drawing/2014/main" id="{B807678F-88A1-4C6C-B8E1-C93816E0EB33}"/>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FDC1B8D4-9185-4EB6-BCE7-E25729A31147}"/>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044126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6E824-F3CA-4D1E-BD24-2920D83F8C0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9E60C068-4AA9-4AC8-B284-B750C2FD6CB8}"/>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4" name="Footer Placeholder 3">
            <a:extLst>
              <a:ext uri="{FF2B5EF4-FFF2-40B4-BE49-F238E27FC236}">
                <a16:creationId xmlns:a16="http://schemas.microsoft.com/office/drawing/2014/main" id="{E3438EB5-8432-42AD-BE80-2B1B8D8F6033}"/>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E735FE9-1DCE-4CB1-9275-1973B1106E1F}"/>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0030991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AA2CB9-693F-41CA-8D21-3EBA4185CB1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3" name="Footer Placeholder 2">
            <a:extLst>
              <a:ext uri="{FF2B5EF4-FFF2-40B4-BE49-F238E27FC236}">
                <a16:creationId xmlns:a16="http://schemas.microsoft.com/office/drawing/2014/main" id="{ABC5CEAF-45C1-41AD-B2D9-CE7EF11FA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6193E86C-E7F0-48B9-930A-612F95264BEB}"/>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2562966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F613B-681C-433A-919A-16612DFDD3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8DA7E4D7-F2B1-4A61-8932-50DB25164202}"/>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B27D778-2C68-4EE0-8C78-1F9A86BC115D}"/>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BC3E744-D08B-47B6-AF39-1D4FAB061D2E}"/>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AFD0E061-71AB-4079-A9A2-819ACFAA8BD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58A671E-3D83-498D-AB30-6224732B4516}"/>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6904754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5FD5-1266-46D7-AC74-7341D410CB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7A02772-83EA-425B-8B61-3D14A5C20560}"/>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A4072D8-B4CF-4976-B068-11EAD3F6B76F}"/>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8DBAFA-0C68-4E10-A9F8-646FC32DC235}"/>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6" name="Footer Placeholder 5">
            <a:extLst>
              <a:ext uri="{FF2B5EF4-FFF2-40B4-BE49-F238E27FC236}">
                <a16:creationId xmlns:a16="http://schemas.microsoft.com/office/drawing/2014/main" id="{6F8E6C1E-6DE2-4BEF-99EF-D65FBEAD3F3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29FFEF93-0E6F-49FE-9772-5DC4C73EDE18}"/>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39702887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D92A-E743-41D0-8144-38966F19FAFB}"/>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4D15007F-84B4-4752-8476-69C82273D1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B593BFA-5FE6-4F85-B7CC-A956DEC903C7}"/>
              </a:ext>
            </a:extLst>
          </p:cNvPr>
          <p:cNvSpPr>
            <a:spLocks noGrp="1"/>
          </p:cNvSpPr>
          <p:nvPr>
            <p:ph type="dt" sz="half" idx="10"/>
          </p:nvPr>
        </p:nvSpPr>
        <p:spPr/>
        <p:txBody>
          <a:bodyPr/>
          <a:lstStyle/>
          <a:p>
            <a:fld id="{82334FF6-ADE0-4889-BE1B-9E1D70761858}" type="datetimeFigureOut">
              <a:rPr lang="en-CA" smtClean="0"/>
              <a:t>2026-01-28</a:t>
            </a:fld>
            <a:endParaRPr lang="en-CA"/>
          </a:p>
        </p:txBody>
      </p:sp>
      <p:sp>
        <p:nvSpPr>
          <p:cNvPr id="5" name="Footer Placeholder 4">
            <a:extLst>
              <a:ext uri="{FF2B5EF4-FFF2-40B4-BE49-F238E27FC236}">
                <a16:creationId xmlns:a16="http://schemas.microsoft.com/office/drawing/2014/main" id="{DEFEF589-053B-4C5D-9CAB-86012FEE628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F5F955C-487C-4034-B793-3FD6A672F88A}"/>
              </a:ext>
            </a:extLst>
          </p:cNvPr>
          <p:cNvSpPr>
            <a:spLocks noGrp="1"/>
          </p:cNvSpPr>
          <p:nvPr>
            <p:ph type="sldNum" sz="quarter" idx="12"/>
          </p:nvPr>
        </p:nvSpPr>
        <p:spPr/>
        <p:txBody>
          <a:bodyPr/>
          <a:lstStyle/>
          <a:p>
            <a:fld id="{976B27D3-185B-4599-B428-48024C9C387D}" type="slidenum">
              <a:rPr lang="en-CA" smtClean="0"/>
              <a:t>‹#›</a:t>
            </a:fld>
            <a:endParaRPr lang="en-CA"/>
          </a:p>
        </p:txBody>
      </p:sp>
    </p:spTree>
    <p:extLst>
      <p:ext uri="{BB962C8B-B14F-4D97-AF65-F5344CB8AC3E}">
        <p14:creationId xmlns:p14="http://schemas.microsoft.com/office/powerpoint/2010/main" val="130475941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77764826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92851615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FC4DE-AFD0-4DBE-88D7-286C1B1C4B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C17D3D1-7D4B-4BBD-BDBE-6FC0C56C21DD}"/>
              </a:ext>
            </a:extLst>
          </p:cNvPr>
          <p:cNvSpPr>
            <a:spLocks noGrp="1"/>
          </p:cNvSpPr>
          <p:nvPr>
            <p:ph type="body" idx="1"/>
          </p:nvPr>
        </p:nvSpPr>
        <p:spPr>
          <a:xfrm>
            <a:off x="831850" y="4589463"/>
            <a:ext cx="10515600" cy="1182191"/>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091DFF5-F293-4F19-A7F8-76D0DFF96F4F}"/>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02BC6FD6-DD3A-499C-80C6-82031E82DCFA}"/>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AEABD9F-71E2-453A-B44E-51F2C2C6BA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9451882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26F9-9B43-4792-8258-012631D134E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D322D27-5A84-42A8-B628-8E63CFCF3CAD}"/>
              </a:ext>
            </a:extLst>
          </p:cNvPr>
          <p:cNvSpPr>
            <a:spLocks noGrp="1"/>
          </p:cNvSpPr>
          <p:nvPr>
            <p:ph sz="half" idx="1"/>
          </p:nvPr>
        </p:nvSpPr>
        <p:spPr>
          <a:xfrm>
            <a:off x="838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E8BC185-C87D-4C3B-982A-40643158E223}"/>
              </a:ext>
            </a:extLst>
          </p:cNvPr>
          <p:cNvSpPr>
            <a:spLocks noGrp="1"/>
          </p:cNvSpPr>
          <p:nvPr>
            <p:ph sz="half" idx="2"/>
          </p:nvPr>
        </p:nvSpPr>
        <p:spPr>
          <a:xfrm>
            <a:off x="6172200" y="1825625"/>
            <a:ext cx="5181600" cy="39460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2E2B6557-ED2A-438B-BB8F-CC40BB5D631C}"/>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6" name="Footer Placeholder 5">
            <a:extLst>
              <a:ext uri="{FF2B5EF4-FFF2-40B4-BE49-F238E27FC236}">
                <a16:creationId xmlns:a16="http://schemas.microsoft.com/office/drawing/2014/main" id="{02B36342-ADB6-47CF-A6F8-D69F59EC14CB}"/>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9976112F-6FA7-4711-823C-EF1F4EC1FCDA}"/>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4592459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CDAC-8CF2-491A-9155-2D7CA36AB76D}"/>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3DAD0D29-6B4B-444F-920A-EBB4CE8DD5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BD4B166-7FE5-4892-AAC1-F49264C6139F}"/>
              </a:ext>
            </a:extLst>
          </p:cNvPr>
          <p:cNvSpPr>
            <a:spLocks noGrp="1"/>
          </p:cNvSpPr>
          <p:nvPr>
            <p:ph sz="half" idx="2"/>
          </p:nvPr>
        </p:nvSpPr>
        <p:spPr>
          <a:xfrm>
            <a:off x="839788" y="2505075"/>
            <a:ext cx="5157787"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E811F90-2855-4918-BB46-709B38C78F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9FDE1C0-D6A5-431F-A272-522EF415F003}"/>
              </a:ext>
            </a:extLst>
          </p:cNvPr>
          <p:cNvSpPr>
            <a:spLocks noGrp="1"/>
          </p:cNvSpPr>
          <p:nvPr>
            <p:ph sz="quarter" idx="4"/>
          </p:nvPr>
        </p:nvSpPr>
        <p:spPr>
          <a:xfrm>
            <a:off x="6172200" y="2505075"/>
            <a:ext cx="5183188" cy="32665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09F6A2AD-98B2-4306-A939-C575EE38E1DB}"/>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8" name="Footer Placeholder 7">
            <a:extLst>
              <a:ext uri="{FF2B5EF4-FFF2-40B4-BE49-F238E27FC236}">
                <a16:creationId xmlns:a16="http://schemas.microsoft.com/office/drawing/2014/main" id="{1FDA9915-AEBF-481E-96EA-76D4D1AE425D}"/>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311D9E95-686F-4894-B8D6-497BFD48AC7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55785085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87254-3FD7-4DF0-A752-B06EEDD73E37}"/>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17252E58-97E4-4210-B28E-A8AF9A8BBE74}"/>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4" name="Footer Placeholder 3">
            <a:extLst>
              <a:ext uri="{FF2B5EF4-FFF2-40B4-BE49-F238E27FC236}">
                <a16:creationId xmlns:a16="http://schemas.microsoft.com/office/drawing/2014/main" id="{235E7C23-B454-4E89-95C7-0FCC4BBCB3AF}"/>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16EEBB1A-A95A-4919-B74B-50C94347F788}"/>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91695757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2A6A29-1922-4137-8975-C4BE3744A3B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3" name="Footer Placeholder 2">
            <a:extLst>
              <a:ext uri="{FF2B5EF4-FFF2-40B4-BE49-F238E27FC236}">
                <a16:creationId xmlns:a16="http://schemas.microsoft.com/office/drawing/2014/main" id="{25FF46F2-1080-4BE5-8D58-15424598028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9431956A-AFBA-4B5D-90CC-1CB20CCF1E5F}"/>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24293400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11DDC-7D6B-4466-87F4-F79A4A2C36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8BAE815-790C-4C9A-8251-C8842F9E953A}"/>
              </a:ext>
            </a:extLst>
          </p:cNvPr>
          <p:cNvSpPr>
            <a:spLocks noGrp="1"/>
          </p:cNvSpPr>
          <p:nvPr>
            <p:ph idx="1"/>
          </p:nvPr>
        </p:nvSpPr>
        <p:spPr>
          <a:xfrm>
            <a:off x="5183188" y="987425"/>
            <a:ext cx="6172200" cy="47842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17078916-B377-4922-8A74-EB1D9BC570D3}"/>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35752D-DB7F-47B6-A5A0-5768F0308150}"/>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6" name="Footer Placeholder 5">
            <a:extLst>
              <a:ext uri="{FF2B5EF4-FFF2-40B4-BE49-F238E27FC236}">
                <a16:creationId xmlns:a16="http://schemas.microsoft.com/office/drawing/2014/main" id="{A2212A7F-F1D0-4936-A3E8-E306353D08D1}"/>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53AFF74-1D36-4ABD-B696-5399E29F3CAC}"/>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9839233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464D-C914-4D5C-87A7-1A30FEB8B5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76C5DE92-4BA2-4E4F-B44E-7E48E6EDF921}"/>
              </a:ext>
            </a:extLst>
          </p:cNvPr>
          <p:cNvSpPr>
            <a:spLocks noGrp="1"/>
          </p:cNvSpPr>
          <p:nvPr>
            <p:ph type="pic" idx="1"/>
          </p:nvPr>
        </p:nvSpPr>
        <p:spPr>
          <a:xfrm>
            <a:off x="5183188" y="987425"/>
            <a:ext cx="6172200" cy="478422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00F9507F-9EBC-4D35-A52C-19397AA1C8B5}"/>
              </a:ext>
            </a:extLst>
          </p:cNvPr>
          <p:cNvSpPr>
            <a:spLocks noGrp="1"/>
          </p:cNvSpPr>
          <p:nvPr>
            <p:ph type="body" sz="half" idx="2"/>
          </p:nvPr>
        </p:nvSpPr>
        <p:spPr>
          <a:xfrm>
            <a:off x="839788" y="2057400"/>
            <a:ext cx="3932237" cy="371425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504BFD7-0E4E-4365-8E02-8D2FE2BAE365}"/>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6" name="Footer Placeholder 5">
            <a:extLst>
              <a:ext uri="{FF2B5EF4-FFF2-40B4-BE49-F238E27FC236}">
                <a16:creationId xmlns:a16="http://schemas.microsoft.com/office/drawing/2014/main" id="{F089B857-329E-45E8-9E9B-CF4181D0F49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7E65FD3E-AA3E-4A09-AA2B-42C7283A6D64}"/>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8245886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A07D-E519-4675-9593-E1B50980CC00}"/>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F63A63AD-0B0C-49D1-BDEB-CC243FC9B1A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43FB02D-DBA2-467D-993A-30263D09744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283FAF2E-8984-4646-80DD-D472A66B7660}"/>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26490E2-A862-4039-869D-5B6DDB556787}"/>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39872301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1282049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2567092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6063954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2309094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6604996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16514349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24242139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80309529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3592768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9091423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20526673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2335610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93874416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6120978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5114097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97188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01344219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78017011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2624467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8803440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513860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97317970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93931211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2689268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60390730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0921686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62893053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19728423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7482202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2610338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247569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55250916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8530701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299927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2134838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71513467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82223632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7931077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9469053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96906423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735496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735495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54038383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D46DE6F0-420D-FEDB-D0DB-04D27401C14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9055807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735496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7354958"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5369F8A-FB1A-43ED-118B-D48E42950655}"/>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62874746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7354958"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B40B3CDE-3BA4-4457-23C4-AE74B384AE0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32226753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735496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7354958"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7354956"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569E1857-B61E-1E8F-AD21-17523907C334}"/>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67601241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ED8A7621-2868-FBA6-44E6-677C38366022}"/>
              </a:ext>
            </a:extLst>
          </p:cNvPr>
          <p:cNvSpPr>
            <a:spLocks noGrp="1"/>
          </p:cNvSpPr>
          <p:nvPr>
            <p:ph type="pic" sz="quarter" idx="13"/>
          </p:nvPr>
        </p:nvSpPr>
        <p:spPr>
          <a:xfrm>
            <a:off x="0" y="0"/>
            <a:ext cx="675860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54712163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7335054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07676062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5133500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07715585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52621516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51500286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29529950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41808725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346187440"/>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41102737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20369958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90749878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5085384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10903583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51391036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0004657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85150396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98751235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34824732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4260529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11142976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8943401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28370956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2579966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421251988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78097922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410932162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10428480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00857092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427414262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17092940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56054488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469851231"/>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60447004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0289252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9462465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383464150"/>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31836115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9536239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07245090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596172302"/>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72589239"/>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609600" y="993410"/>
            <a:ext cx="4227440"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609599" y="3602038"/>
            <a:ext cx="4227440"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2122866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9" name="Picture Placeholder 8">
            <a:extLst>
              <a:ext uri="{FF2B5EF4-FFF2-40B4-BE49-F238E27FC236}">
                <a16:creationId xmlns:a16="http://schemas.microsoft.com/office/drawing/2014/main" id="{F4C0CE1B-CF01-7DCA-F1E7-C4C9993487CE}"/>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97544187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609600" y="814863"/>
            <a:ext cx="4227440"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609601" y="4589463"/>
            <a:ext cx="4227439"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7" name="Picture Placeholder 8">
            <a:extLst>
              <a:ext uri="{FF2B5EF4-FFF2-40B4-BE49-F238E27FC236}">
                <a16:creationId xmlns:a16="http://schemas.microsoft.com/office/drawing/2014/main" id="{BFB481D9-3BC4-98E5-3B8B-256E1973F08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25284438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609599" y="2451937"/>
            <a:ext cx="4227442"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4" name="Picture Placeholder 8">
            <a:extLst>
              <a:ext uri="{FF2B5EF4-FFF2-40B4-BE49-F238E27FC236}">
                <a16:creationId xmlns:a16="http://schemas.microsoft.com/office/drawing/2014/main" id="{D85EC28E-8043-88FD-9492-0A105361718C}"/>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48468055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609600" y="365125"/>
            <a:ext cx="4227440"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609600" y="2096789"/>
            <a:ext cx="42274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609600" y="3259015"/>
            <a:ext cx="4227440"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5" name="Picture Placeholder 8">
            <a:extLst>
              <a:ext uri="{FF2B5EF4-FFF2-40B4-BE49-F238E27FC236}">
                <a16:creationId xmlns:a16="http://schemas.microsoft.com/office/drawing/2014/main" id="{18E6168E-2331-5F9F-B294-CB72F5F10BF4}"/>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193443159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6" name="Picture Placeholder 8">
            <a:extLst>
              <a:ext uri="{FF2B5EF4-FFF2-40B4-BE49-F238E27FC236}">
                <a16:creationId xmlns:a16="http://schemas.microsoft.com/office/drawing/2014/main" id="{96D1A69A-B13F-FD98-778B-8FBB035FFF85}"/>
              </a:ext>
            </a:extLst>
          </p:cNvPr>
          <p:cNvSpPr>
            <a:spLocks noGrp="1"/>
          </p:cNvSpPr>
          <p:nvPr>
            <p:ph type="pic" sz="quarter" idx="13"/>
          </p:nvPr>
        </p:nvSpPr>
        <p:spPr>
          <a:xfrm>
            <a:off x="5427785" y="0"/>
            <a:ext cx="7964559" cy="6858000"/>
          </a:xfrm>
        </p:spPr>
        <p:txBody>
          <a:bodyPr/>
          <a:lstStyle>
            <a:lvl1pPr>
              <a:defRPr>
                <a:solidFill>
                  <a:schemeClr val="tx1"/>
                </a:solidFill>
              </a:defRPr>
            </a:lvl1pPr>
          </a:lstStyle>
          <a:p>
            <a:endParaRPr lang="en-US"/>
          </a:p>
        </p:txBody>
      </p:sp>
    </p:spTree>
    <p:extLst>
      <p:ext uri="{BB962C8B-B14F-4D97-AF65-F5344CB8AC3E}">
        <p14:creationId xmlns:p14="http://schemas.microsoft.com/office/powerpoint/2010/main" val="300398985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181548136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53265285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0" y="0"/>
            <a:ext cx="4140558" cy="6858000"/>
          </a:xfrm>
        </p:spPr>
        <p:txBody>
          <a:bodyPr/>
          <a:lstStyle>
            <a:lvl1pPr>
              <a:defRPr>
                <a:solidFill>
                  <a:schemeClr val="bg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4665784" y="993410"/>
            <a:ext cx="6916615"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4665784" y="3602038"/>
            <a:ext cx="6916615"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1386072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a:xfrm>
            <a:off x="4665784" y="447186"/>
            <a:ext cx="6916615" cy="1686413"/>
          </a:xfr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a:xfrm>
            <a:off x="4665784" y="2471199"/>
            <a:ext cx="6916616" cy="33726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1" name="Picture Placeholder 8">
            <a:extLst>
              <a:ext uri="{FF2B5EF4-FFF2-40B4-BE49-F238E27FC236}">
                <a16:creationId xmlns:a16="http://schemas.microsoft.com/office/drawing/2014/main" id="{1C82042D-E8DB-4B64-2D53-23BED8CBDE83}"/>
              </a:ext>
            </a:extLst>
          </p:cNvPr>
          <p:cNvSpPr>
            <a:spLocks noGrp="1"/>
          </p:cNvSpPr>
          <p:nvPr>
            <p:ph type="pic" sz="quarter" idx="13"/>
          </p:nvPr>
        </p:nvSpPr>
        <p:spPr>
          <a:xfrm>
            <a:off x="0" y="0"/>
            <a:ext cx="4140558" cy="6858000"/>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4273170838"/>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4665784" y="814863"/>
            <a:ext cx="6916616"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4665782" y="4589463"/>
            <a:ext cx="6916616"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1" name="Picture Placeholder 8">
            <a:extLst>
              <a:ext uri="{FF2B5EF4-FFF2-40B4-BE49-F238E27FC236}">
                <a16:creationId xmlns:a16="http://schemas.microsoft.com/office/drawing/2014/main" id="{8A1DE7CF-0ACF-AA05-B48C-43905C26323C}"/>
              </a:ext>
            </a:extLst>
          </p:cNvPr>
          <p:cNvSpPr>
            <a:spLocks noGrp="1"/>
          </p:cNvSpPr>
          <p:nvPr>
            <p:ph type="pic" sz="quarter" idx="13"/>
          </p:nvPr>
        </p:nvSpPr>
        <p:spPr>
          <a:xfrm>
            <a:off x="0" y="0"/>
            <a:ext cx="4140558" cy="6858000"/>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2059550578"/>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4665784" y="2451937"/>
            <a:ext cx="6916616"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1" name="Picture Placeholder 8">
            <a:extLst>
              <a:ext uri="{FF2B5EF4-FFF2-40B4-BE49-F238E27FC236}">
                <a16:creationId xmlns:a16="http://schemas.microsoft.com/office/drawing/2014/main" id="{C906598A-9861-526F-6B29-C7EFC470D73E}"/>
              </a:ext>
            </a:extLst>
          </p:cNvPr>
          <p:cNvSpPr>
            <a:spLocks noGrp="1"/>
          </p:cNvSpPr>
          <p:nvPr>
            <p:ph type="pic" sz="quarter" idx="13"/>
          </p:nvPr>
        </p:nvSpPr>
        <p:spPr>
          <a:xfrm>
            <a:off x="0" y="0"/>
            <a:ext cx="4140558" cy="6858000"/>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70280251"/>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4665784" y="365125"/>
            <a:ext cx="6916616"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4665782" y="2096789"/>
            <a:ext cx="69166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4665780" y="3259015"/>
            <a:ext cx="6916616"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2" name="Picture Placeholder 8">
            <a:extLst>
              <a:ext uri="{FF2B5EF4-FFF2-40B4-BE49-F238E27FC236}">
                <a16:creationId xmlns:a16="http://schemas.microsoft.com/office/drawing/2014/main" id="{E9EF84B3-FCA4-3E2E-F4DE-B88D49115BE7}"/>
              </a:ext>
            </a:extLst>
          </p:cNvPr>
          <p:cNvSpPr>
            <a:spLocks noGrp="1"/>
          </p:cNvSpPr>
          <p:nvPr>
            <p:ph type="pic" sz="quarter" idx="13"/>
          </p:nvPr>
        </p:nvSpPr>
        <p:spPr>
          <a:xfrm>
            <a:off x="0" y="0"/>
            <a:ext cx="4140558" cy="6858000"/>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01719765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8" name="Picture Placeholder 8">
            <a:extLst>
              <a:ext uri="{FF2B5EF4-FFF2-40B4-BE49-F238E27FC236}">
                <a16:creationId xmlns:a16="http://schemas.microsoft.com/office/drawing/2014/main" id="{EA8E6CAE-29FC-EE29-4852-15D6E59DF662}"/>
              </a:ext>
            </a:extLst>
          </p:cNvPr>
          <p:cNvSpPr>
            <a:spLocks noGrp="1"/>
          </p:cNvSpPr>
          <p:nvPr>
            <p:ph type="pic" sz="quarter" idx="13"/>
          </p:nvPr>
        </p:nvSpPr>
        <p:spPr>
          <a:xfrm>
            <a:off x="0" y="0"/>
            <a:ext cx="4140558" cy="6858000"/>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152201117"/>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287803481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96304146"/>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EFB2220-8375-3DDF-6416-9FDC5D85035E}"/>
              </a:ext>
            </a:extLst>
          </p:cNvPr>
          <p:cNvSpPr>
            <a:spLocks noGrp="1"/>
          </p:cNvSpPr>
          <p:nvPr>
            <p:ph type="pic" sz="quarter" idx="13"/>
          </p:nvPr>
        </p:nvSpPr>
        <p:spPr>
          <a:xfrm>
            <a:off x="8051442" y="0"/>
            <a:ext cx="4140558" cy="6858000"/>
          </a:xfrm>
        </p:spPr>
        <p:txBody>
          <a:bodyPr/>
          <a:lstStyle>
            <a:lvl1pPr>
              <a:defRPr>
                <a:solidFill>
                  <a:schemeClr val="bg1"/>
                </a:solidFill>
              </a:defRPr>
            </a:lvl1pPr>
          </a:lstStyle>
          <a:p>
            <a:endParaRPr lang="en-US"/>
          </a:p>
        </p:txBody>
      </p:sp>
      <p:sp>
        <p:nvSpPr>
          <p:cNvPr id="2" name="Title 1">
            <a:extLst>
              <a:ext uri="{FF2B5EF4-FFF2-40B4-BE49-F238E27FC236}">
                <a16:creationId xmlns:a16="http://schemas.microsoft.com/office/drawing/2014/main" id="{653BE72C-1CFD-4D39-B7C5-5EB2B3B123BA}"/>
              </a:ext>
            </a:extLst>
          </p:cNvPr>
          <p:cNvSpPr>
            <a:spLocks noGrp="1"/>
          </p:cNvSpPr>
          <p:nvPr>
            <p:ph type="ctrTitle"/>
          </p:nvPr>
        </p:nvSpPr>
        <p:spPr>
          <a:xfrm>
            <a:off x="580292" y="993410"/>
            <a:ext cx="6916615" cy="2387600"/>
          </a:xfrm>
        </p:spPr>
        <p:txBody>
          <a:bodyPr anchor="b">
            <a:normAutofit/>
          </a:bodyPr>
          <a:lstStyle>
            <a:lvl1pPr algn="ctr">
              <a:defRPr sz="4000"/>
            </a:lvl1pPr>
          </a:lstStyle>
          <a:p>
            <a:r>
              <a:rPr lang="en-US"/>
              <a:t>Click to edit Master title style</a:t>
            </a:r>
            <a:endParaRPr lang="en-CA"/>
          </a:p>
        </p:txBody>
      </p:sp>
      <p:sp>
        <p:nvSpPr>
          <p:cNvPr id="3" name="Subtitle 2">
            <a:extLst>
              <a:ext uri="{FF2B5EF4-FFF2-40B4-BE49-F238E27FC236}">
                <a16:creationId xmlns:a16="http://schemas.microsoft.com/office/drawing/2014/main" id="{2344B613-6B72-4501-AC79-9B7BC9D1AD6B}"/>
              </a:ext>
            </a:extLst>
          </p:cNvPr>
          <p:cNvSpPr>
            <a:spLocks noGrp="1"/>
          </p:cNvSpPr>
          <p:nvPr>
            <p:ph type="subTitle" idx="1"/>
          </p:nvPr>
        </p:nvSpPr>
        <p:spPr>
          <a:xfrm>
            <a:off x="580292" y="3602038"/>
            <a:ext cx="6916615" cy="2241808"/>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871C2408-4A88-42F5-9BE4-B4E213EA3991}"/>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49EBAC51-4120-41A2-8716-4DC68C011B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6E262B44-5544-4CDA-846A-EDB294D48E2F}"/>
              </a:ext>
            </a:extLst>
          </p:cNvPr>
          <p:cNvSpPr>
            <a:spLocks noGrp="1"/>
          </p:cNvSpPr>
          <p:nvPr>
            <p:ph type="sldNum" sz="quarter" idx="12"/>
          </p:nvPr>
        </p:nvSpPr>
        <p:spPr/>
        <p:txBody>
          <a:bodyPr/>
          <a:lstStyle/>
          <a:p>
            <a:fld id="{E437D78F-72EA-4D3F-BC0F-03FF66944CF7}" type="slidenum">
              <a:rPr lang="en-CA" smtClean="0"/>
              <a:t>‹#›</a:t>
            </a:fld>
            <a:endParaRPr lang="en-CA"/>
          </a:p>
        </p:txBody>
      </p:sp>
      <p:sp>
        <p:nvSpPr>
          <p:cNvPr id="10" name="TextBox 9">
            <a:extLst>
              <a:ext uri="{FF2B5EF4-FFF2-40B4-BE49-F238E27FC236}">
                <a16:creationId xmlns:a16="http://schemas.microsoft.com/office/drawing/2014/main" id="{E77477BE-FF09-A1F2-6FB9-030BE1D306CA}"/>
              </a:ext>
            </a:extLst>
          </p:cNvPr>
          <p:cNvSpPr txBox="1"/>
          <p:nvPr userDrawn="1"/>
        </p:nvSpPr>
        <p:spPr>
          <a:xfrm>
            <a:off x="258417" y="320040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45422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1A06-EE55-4371-8D6E-01C1CD1CCC02}"/>
              </a:ext>
            </a:extLst>
          </p:cNvPr>
          <p:cNvSpPr>
            <a:spLocks noGrp="1"/>
          </p:cNvSpPr>
          <p:nvPr>
            <p:ph type="title"/>
          </p:nvPr>
        </p:nvSpPr>
        <p:spPr>
          <a:xfrm>
            <a:off x="580292" y="447186"/>
            <a:ext cx="6916615" cy="1686413"/>
          </a:xfr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FD345D54-82DB-4EDE-8988-602B6E13BA9A}"/>
              </a:ext>
            </a:extLst>
          </p:cNvPr>
          <p:cNvSpPr>
            <a:spLocks noGrp="1"/>
          </p:cNvSpPr>
          <p:nvPr>
            <p:ph idx="1"/>
          </p:nvPr>
        </p:nvSpPr>
        <p:spPr>
          <a:xfrm>
            <a:off x="580291" y="2471199"/>
            <a:ext cx="6916616" cy="337264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6171662-681C-4D19-9BED-AA4D5B4A74BB}"/>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18FA813-C37C-48AA-90AB-A9E83157A9D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2DA1B8E-A819-46E2-90D7-D3190D7B7B3B}"/>
              </a:ext>
            </a:extLst>
          </p:cNvPr>
          <p:cNvSpPr>
            <a:spLocks noGrp="1"/>
          </p:cNvSpPr>
          <p:nvPr>
            <p:ph type="sldNum" sz="quarter" idx="12"/>
          </p:nvPr>
        </p:nvSpPr>
        <p:spPr/>
        <p:txBody>
          <a:bodyPr/>
          <a:lstStyle/>
          <a:p>
            <a:fld id="{E437D78F-72EA-4D3F-BC0F-03FF66944CF7}" type="slidenum">
              <a:rPr lang="en-CA" smtClean="0"/>
              <a:t>‹#›</a:t>
            </a:fld>
            <a:endParaRPr lang="en-CA"/>
          </a:p>
        </p:txBody>
      </p:sp>
    </p:spTree>
    <p:extLst>
      <p:ext uri="{BB962C8B-B14F-4D97-AF65-F5344CB8AC3E}">
        <p14:creationId xmlns:p14="http://schemas.microsoft.com/office/powerpoint/2010/main" val="3109275996"/>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F9EBA-DF1A-4300-B8E5-21713F634085}"/>
              </a:ext>
            </a:extLst>
          </p:cNvPr>
          <p:cNvSpPr>
            <a:spLocks noGrp="1"/>
          </p:cNvSpPr>
          <p:nvPr>
            <p:ph type="title"/>
          </p:nvPr>
        </p:nvSpPr>
        <p:spPr>
          <a:xfrm>
            <a:off x="580292" y="814863"/>
            <a:ext cx="6916616" cy="3548321"/>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AAF30E1-D09F-496A-8F63-1F9194A17F42}"/>
              </a:ext>
            </a:extLst>
          </p:cNvPr>
          <p:cNvSpPr>
            <a:spLocks noGrp="1"/>
          </p:cNvSpPr>
          <p:nvPr>
            <p:ph type="body" idx="1"/>
          </p:nvPr>
        </p:nvSpPr>
        <p:spPr>
          <a:xfrm>
            <a:off x="580292" y="4589463"/>
            <a:ext cx="6916615" cy="1254383"/>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14C8CE-0D92-46F6-8D38-86010E703AC3}"/>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5" name="Footer Placeholder 4">
            <a:extLst>
              <a:ext uri="{FF2B5EF4-FFF2-40B4-BE49-F238E27FC236}">
                <a16:creationId xmlns:a16="http://schemas.microsoft.com/office/drawing/2014/main" id="{184A7E9A-40BA-48E0-B5CA-209EC41D52E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2A5A833-2D5E-4356-89ED-5B0ED171B7D7}"/>
              </a:ext>
            </a:extLst>
          </p:cNvPr>
          <p:cNvSpPr>
            <a:spLocks noGrp="1"/>
          </p:cNvSpPr>
          <p:nvPr>
            <p:ph type="sldNum" sz="quarter" idx="12"/>
          </p:nvPr>
        </p:nvSpPr>
        <p:spPr/>
        <p:txBody>
          <a:bodyPr/>
          <a:lstStyle/>
          <a:p>
            <a:fld id="{E437D78F-72EA-4D3F-BC0F-03FF66944CF7}" type="slidenum">
              <a:rPr lang="en-CA" smtClean="0"/>
              <a:t>‹#›</a:t>
            </a:fld>
            <a:endParaRPr lang="en-CA"/>
          </a:p>
        </p:txBody>
      </p:sp>
    </p:spTree>
    <p:extLst>
      <p:ext uri="{BB962C8B-B14F-4D97-AF65-F5344CB8AC3E}">
        <p14:creationId xmlns:p14="http://schemas.microsoft.com/office/powerpoint/2010/main" val="186583966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A7E9F-41F3-4BDB-9CE5-06D8582F674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2CD7B65-A2BD-4761-8E5C-51BB7EA66231}"/>
              </a:ext>
            </a:extLst>
          </p:cNvPr>
          <p:cNvSpPr>
            <a:spLocks noGrp="1"/>
          </p:cNvSpPr>
          <p:nvPr>
            <p:ph sz="half" idx="1"/>
          </p:nvPr>
        </p:nvSpPr>
        <p:spPr>
          <a:xfrm>
            <a:off x="580291" y="2451937"/>
            <a:ext cx="6916616" cy="35115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B73FD47-38E8-491E-AC36-5F9DA701F387}"/>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6" name="Footer Placeholder 5">
            <a:extLst>
              <a:ext uri="{FF2B5EF4-FFF2-40B4-BE49-F238E27FC236}">
                <a16:creationId xmlns:a16="http://schemas.microsoft.com/office/drawing/2014/main" id="{495075E3-EEE1-4E1A-A128-ACECA1AFAA08}"/>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BCCF757-50D9-4963-8E66-233164DA151B}"/>
              </a:ext>
            </a:extLst>
          </p:cNvPr>
          <p:cNvSpPr>
            <a:spLocks noGrp="1"/>
          </p:cNvSpPr>
          <p:nvPr>
            <p:ph type="sldNum" sz="quarter" idx="12"/>
          </p:nvPr>
        </p:nvSpPr>
        <p:spPr/>
        <p:txBody>
          <a:bodyPr/>
          <a:lstStyle/>
          <a:p>
            <a:fld id="{E437D78F-72EA-4D3F-BC0F-03FF66944CF7}" type="slidenum">
              <a:rPr lang="en-CA" smtClean="0"/>
              <a:t>‹#›</a:t>
            </a:fld>
            <a:endParaRPr lang="en-CA"/>
          </a:p>
        </p:txBody>
      </p:sp>
    </p:spTree>
    <p:extLst>
      <p:ext uri="{BB962C8B-B14F-4D97-AF65-F5344CB8AC3E}">
        <p14:creationId xmlns:p14="http://schemas.microsoft.com/office/powerpoint/2010/main" val="319522848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2EC7-140D-42FC-8E4A-C5BD76E5A443}"/>
              </a:ext>
            </a:extLst>
          </p:cNvPr>
          <p:cNvSpPr>
            <a:spLocks noGrp="1"/>
          </p:cNvSpPr>
          <p:nvPr>
            <p:ph type="title"/>
          </p:nvPr>
        </p:nvSpPr>
        <p:spPr>
          <a:xfrm>
            <a:off x="584202" y="365125"/>
            <a:ext cx="6916616" cy="1815367"/>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966B04C-D143-497F-95A1-B5C8D7DA7AED}"/>
              </a:ext>
            </a:extLst>
          </p:cNvPr>
          <p:cNvSpPr>
            <a:spLocks noGrp="1"/>
          </p:cNvSpPr>
          <p:nvPr>
            <p:ph type="body" idx="1"/>
          </p:nvPr>
        </p:nvSpPr>
        <p:spPr>
          <a:xfrm>
            <a:off x="584202" y="2096789"/>
            <a:ext cx="69166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14F472C-054C-42FA-9CF8-7DFAC2E4656B}"/>
              </a:ext>
            </a:extLst>
          </p:cNvPr>
          <p:cNvSpPr>
            <a:spLocks noGrp="1"/>
          </p:cNvSpPr>
          <p:nvPr>
            <p:ph sz="half" idx="2"/>
          </p:nvPr>
        </p:nvSpPr>
        <p:spPr>
          <a:xfrm>
            <a:off x="554891" y="3259015"/>
            <a:ext cx="6916616" cy="258483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31F7F2C3-AB7D-4153-B380-8B7A1CC14B15}"/>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8" name="Footer Placeholder 7">
            <a:extLst>
              <a:ext uri="{FF2B5EF4-FFF2-40B4-BE49-F238E27FC236}">
                <a16:creationId xmlns:a16="http://schemas.microsoft.com/office/drawing/2014/main" id="{1F70641A-C76D-4060-9BE0-E4DE87771CA2}"/>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DEA6344A-34C9-4355-92CC-CA7A4A92E03B}"/>
              </a:ext>
            </a:extLst>
          </p:cNvPr>
          <p:cNvSpPr>
            <a:spLocks noGrp="1"/>
          </p:cNvSpPr>
          <p:nvPr>
            <p:ph type="sldNum" sz="quarter" idx="12"/>
          </p:nvPr>
        </p:nvSpPr>
        <p:spPr/>
        <p:txBody>
          <a:bodyPr/>
          <a:lstStyle/>
          <a:p>
            <a:fld id="{E437D78F-72EA-4D3F-BC0F-03FF66944CF7}" type="slidenum">
              <a:rPr lang="en-CA" smtClean="0"/>
              <a:t>‹#›</a:t>
            </a:fld>
            <a:endParaRPr lang="en-CA"/>
          </a:p>
        </p:txBody>
      </p:sp>
    </p:spTree>
    <p:extLst>
      <p:ext uri="{BB962C8B-B14F-4D97-AF65-F5344CB8AC3E}">
        <p14:creationId xmlns:p14="http://schemas.microsoft.com/office/powerpoint/2010/main" val="211708220"/>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78FF7-3416-4CCB-9125-67FA3A49FD1C}"/>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3749F253-5816-4C58-B2BD-47B679E5859C}"/>
              </a:ext>
            </a:extLst>
          </p:cNvPr>
          <p:cNvSpPr>
            <a:spLocks noGrp="1"/>
          </p:cNvSpPr>
          <p:nvPr>
            <p:ph type="dt" sz="half" idx="10"/>
          </p:nvPr>
        </p:nvSpPr>
        <p:spPr/>
        <p:txBody>
          <a:bodyPr/>
          <a:lstStyle/>
          <a:p>
            <a:fld id="{E6F67525-52B1-44FF-BEF7-8CC94B45A627}" type="datetimeFigureOut">
              <a:rPr lang="en-CA" smtClean="0"/>
              <a:t>2026-01-28</a:t>
            </a:fld>
            <a:endParaRPr lang="en-CA"/>
          </a:p>
        </p:txBody>
      </p:sp>
      <p:sp>
        <p:nvSpPr>
          <p:cNvPr id="4" name="Footer Placeholder 3">
            <a:extLst>
              <a:ext uri="{FF2B5EF4-FFF2-40B4-BE49-F238E27FC236}">
                <a16:creationId xmlns:a16="http://schemas.microsoft.com/office/drawing/2014/main" id="{504510B3-71A0-468D-B8F4-49AB613AC1B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EF86634C-99D3-4F8D-8895-FD85334DC24D}"/>
              </a:ext>
            </a:extLst>
          </p:cNvPr>
          <p:cNvSpPr>
            <a:spLocks noGrp="1"/>
          </p:cNvSpPr>
          <p:nvPr>
            <p:ph type="sldNum" sz="quarter" idx="12"/>
          </p:nvPr>
        </p:nvSpPr>
        <p:spPr/>
        <p:txBody>
          <a:bodyPr/>
          <a:lstStyle/>
          <a:p>
            <a:fld id="{E437D78F-72EA-4D3F-BC0F-03FF66944CF7}" type="slidenum">
              <a:rPr lang="en-CA" smtClean="0"/>
              <a:t>‹#›</a:t>
            </a:fld>
            <a:endParaRPr lang="en-CA"/>
          </a:p>
        </p:txBody>
      </p:sp>
    </p:spTree>
    <p:extLst>
      <p:ext uri="{BB962C8B-B14F-4D97-AF65-F5344CB8AC3E}">
        <p14:creationId xmlns:p14="http://schemas.microsoft.com/office/powerpoint/2010/main" val="138857868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1C8F1-948D-43EF-99C5-B0B84A3BCC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A0CAA1A-354F-4D60-B490-B05D802FFF14}"/>
              </a:ext>
            </a:extLst>
          </p:cNvPr>
          <p:cNvSpPr>
            <a:spLocks noGrp="1"/>
          </p:cNvSpPr>
          <p:nvPr>
            <p:ph type="subTitle" idx="1"/>
          </p:nvPr>
        </p:nvSpPr>
        <p:spPr>
          <a:xfrm>
            <a:off x="1524000" y="3602038"/>
            <a:ext cx="9144000" cy="216961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439ADC42-D795-4C07-A751-61CB4E3170D9}"/>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E9A741F0-381A-4E21-BCD8-F90B8652E0B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4D7EDF6-C12D-49C7-9114-E44711A3DF70}"/>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380212286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BB44-4EB1-4B43-832B-8FA604BF3F9B}"/>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F0EBB1F-D013-4BA7-ADAA-12C0357B218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F0969AE-47AA-474D-A35A-79D03EE20826}"/>
              </a:ext>
            </a:extLst>
          </p:cNvPr>
          <p:cNvSpPr>
            <a:spLocks noGrp="1"/>
          </p:cNvSpPr>
          <p:nvPr>
            <p:ph type="dt" sz="half" idx="10"/>
          </p:nvPr>
        </p:nvSpPr>
        <p:spPr/>
        <p:txBody>
          <a:bodyPr/>
          <a:lstStyle/>
          <a:p>
            <a:fld id="{4A261759-90CA-4E4D-929B-7D8BB80798A6}" type="datetimeFigureOut">
              <a:rPr lang="en-CA" smtClean="0"/>
              <a:t>2026-01-28</a:t>
            </a:fld>
            <a:endParaRPr lang="en-CA"/>
          </a:p>
        </p:txBody>
      </p:sp>
      <p:sp>
        <p:nvSpPr>
          <p:cNvPr id="5" name="Footer Placeholder 4">
            <a:extLst>
              <a:ext uri="{FF2B5EF4-FFF2-40B4-BE49-F238E27FC236}">
                <a16:creationId xmlns:a16="http://schemas.microsoft.com/office/drawing/2014/main" id="{B8113EBD-0FAA-42BD-B28C-118FE679E18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2524DB7-FCB0-4AAF-AA14-97102C479763}"/>
              </a:ext>
            </a:extLst>
          </p:cNvPr>
          <p:cNvSpPr>
            <a:spLocks noGrp="1"/>
          </p:cNvSpPr>
          <p:nvPr>
            <p:ph type="sldNum" sz="quarter" idx="12"/>
          </p:nvPr>
        </p:nvSpPr>
        <p:spPr/>
        <p:txBody>
          <a:bodyPr/>
          <a:lstStyle/>
          <a:p>
            <a:fld id="{829B159E-1BFC-4C38-9F6D-D4FEF12CDAC4}" type="slidenum">
              <a:rPr lang="en-CA" smtClean="0"/>
              <a:t>‹#›</a:t>
            </a:fld>
            <a:endParaRPr lang="en-CA"/>
          </a:p>
        </p:txBody>
      </p:sp>
    </p:spTree>
    <p:extLst>
      <p:ext uri="{BB962C8B-B14F-4D97-AF65-F5344CB8AC3E}">
        <p14:creationId xmlns:p14="http://schemas.microsoft.com/office/powerpoint/2010/main" val="4153877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4.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5.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image" Target="../media/image6.jpeg"/><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7.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2.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image" Target="../media/image8.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theme" Target="../theme/theme4.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9.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image" Target="../media/image2.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image" Target="../media/image10.jpeg"/><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theme" Target="../theme/theme5.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1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2.pn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image" Target="../media/image12.jpeg"/><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theme" Target="../theme/theme6.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image" Target="../media/image13.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1.jpe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image" Target="../media/image14.jpeg"/><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theme" Target="../theme/theme7.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image" Target="../media/image2.png"/><Relationship Id="rId5" Type="http://schemas.openxmlformats.org/officeDocument/2006/relationships/slideLayout" Target="../slideLayouts/slideLayout75.xml"/><Relationship Id="rId10" Type="http://schemas.openxmlformats.org/officeDocument/2006/relationships/image" Target="../media/image15.jpeg"/><Relationship Id="rId4" Type="http://schemas.openxmlformats.org/officeDocument/2006/relationships/slideLayout" Target="../slideLayouts/slideLayout74.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image" Target="../media/image2.png"/><Relationship Id="rId5" Type="http://schemas.openxmlformats.org/officeDocument/2006/relationships/slideLayout" Target="../slideLayouts/slideLayout83.xml"/><Relationship Id="rId10" Type="http://schemas.openxmlformats.org/officeDocument/2006/relationships/image" Target="../media/image15.jpeg"/><Relationship Id="rId4" Type="http://schemas.openxmlformats.org/officeDocument/2006/relationships/slideLayout" Target="../slideLayouts/slideLayout82.xml"/><Relationship Id="rId9"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4.xml"/><Relationship Id="rId3" Type="http://schemas.openxmlformats.org/officeDocument/2006/relationships/slideLayout" Target="../slideLayouts/slideLayout89.xml"/><Relationship Id="rId7" Type="http://schemas.openxmlformats.org/officeDocument/2006/relationships/slideLayout" Target="../slideLayouts/slideLayout93.xml"/><Relationship Id="rId2" Type="http://schemas.openxmlformats.org/officeDocument/2006/relationships/slideLayout" Target="../slideLayouts/slideLayout88.xml"/><Relationship Id="rId1" Type="http://schemas.openxmlformats.org/officeDocument/2006/relationships/slideLayout" Target="../slideLayouts/slideLayout87.xml"/><Relationship Id="rId6" Type="http://schemas.openxmlformats.org/officeDocument/2006/relationships/slideLayout" Target="../slideLayouts/slideLayout92.xml"/><Relationship Id="rId11" Type="http://schemas.openxmlformats.org/officeDocument/2006/relationships/image" Target="../media/image2.png"/><Relationship Id="rId5" Type="http://schemas.openxmlformats.org/officeDocument/2006/relationships/slideLayout" Target="../slideLayouts/slideLayout91.xml"/><Relationship Id="rId10" Type="http://schemas.openxmlformats.org/officeDocument/2006/relationships/image" Target="../media/image15.jpeg"/><Relationship Id="rId4" Type="http://schemas.openxmlformats.org/officeDocument/2006/relationships/slideLayout" Target="../slideLayouts/slideLayout90.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image" Target="../media/image2.png"/><Relationship Id="rId5" Type="http://schemas.openxmlformats.org/officeDocument/2006/relationships/slideLayout" Target="../slideLayouts/slideLayout99.xml"/><Relationship Id="rId10" Type="http://schemas.openxmlformats.org/officeDocument/2006/relationships/image" Target="../media/image15.jpeg"/><Relationship Id="rId4" Type="http://schemas.openxmlformats.org/officeDocument/2006/relationships/slideLayout" Target="../slideLayouts/slideLayout98.xml"/><Relationship Id="rId9"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image" Target="../media/image2.png"/><Relationship Id="rId5" Type="http://schemas.openxmlformats.org/officeDocument/2006/relationships/slideLayout" Target="../slideLayouts/slideLayout107.xml"/><Relationship Id="rId10" Type="http://schemas.openxmlformats.org/officeDocument/2006/relationships/image" Target="../media/image15.jpeg"/><Relationship Id="rId4" Type="http://schemas.openxmlformats.org/officeDocument/2006/relationships/slideLayout" Target="../slideLayouts/slideLayout106.xml"/><Relationship Id="rId9"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8.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image" Target="../media/image2.png"/><Relationship Id="rId5" Type="http://schemas.openxmlformats.org/officeDocument/2006/relationships/slideLayout" Target="../slideLayouts/slideLayout115.xml"/><Relationship Id="rId10" Type="http://schemas.openxmlformats.org/officeDocument/2006/relationships/image" Target="../media/image15.jpeg"/><Relationship Id="rId4" Type="http://schemas.openxmlformats.org/officeDocument/2006/relationships/slideLayout" Target="../slideLayouts/slideLayout114.xml"/><Relationship Id="rId9"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image" Target="../media/image2.png"/><Relationship Id="rId5" Type="http://schemas.openxmlformats.org/officeDocument/2006/relationships/slideLayout" Target="../slideLayouts/slideLayout123.xml"/><Relationship Id="rId10" Type="http://schemas.openxmlformats.org/officeDocument/2006/relationships/image" Target="../media/image15.jpeg"/><Relationship Id="rId4" Type="http://schemas.openxmlformats.org/officeDocument/2006/relationships/slideLayout" Target="../slideLayouts/slideLayout122.xml"/><Relationship Id="rId9"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image" Target="../media/image2.png"/><Relationship Id="rId5" Type="http://schemas.openxmlformats.org/officeDocument/2006/relationships/slideLayout" Target="../slideLayouts/slideLayout131.xml"/><Relationship Id="rId10" Type="http://schemas.openxmlformats.org/officeDocument/2006/relationships/image" Target="../media/image15.jpeg"/><Relationship Id="rId4" Type="http://schemas.openxmlformats.org/officeDocument/2006/relationships/slideLayout" Target="../slideLayouts/slideLayout130.xml"/><Relationship Id="rId9"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image" Target="../media/image2.png"/><Relationship Id="rId5" Type="http://schemas.openxmlformats.org/officeDocument/2006/relationships/slideLayout" Target="../slideLayouts/slideLayout139.xml"/><Relationship Id="rId10" Type="http://schemas.openxmlformats.org/officeDocument/2006/relationships/image" Target="../media/image15.jpeg"/><Relationship Id="rId4" Type="http://schemas.openxmlformats.org/officeDocument/2006/relationships/slideLayout" Target="../slideLayouts/slideLayout138.xml"/><Relationship Id="rId9"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image" Target="../media/image2.png"/><Relationship Id="rId5" Type="http://schemas.openxmlformats.org/officeDocument/2006/relationships/slideLayout" Target="../slideLayouts/slideLayout147.xml"/><Relationship Id="rId10" Type="http://schemas.openxmlformats.org/officeDocument/2006/relationships/image" Target="../media/image15.jpeg"/><Relationship Id="rId4" Type="http://schemas.openxmlformats.org/officeDocument/2006/relationships/slideLayout" Target="../slideLayouts/slideLayout146.xml"/><Relationship Id="rId9" Type="http://schemas.openxmlformats.org/officeDocument/2006/relationships/theme" Target="../theme/theme1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58.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image" Target="../media/image2.png"/><Relationship Id="rId5" Type="http://schemas.openxmlformats.org/officeDocument/2006/relationships/slideLayout" Target="../slideLayouts/slideLayout155.xml"/><Relationship Id="rId10" Type="http://schemas.openxmlformats.org/officeDocument/2006/relationships/image" Target="../media/image15.jpeg"/><Relationship Id="rId4" Type="http://schemas.openxmlformats.org/officeDocument/2006/relationships/slideLayout" Target="../slideLayouts/slideLayout154.xml"/><Relationship Id="rId9"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image" Target="../media/image2.png"/><Relationship Id="rId5" Type="http://schemas.openxmlformats.org/officeDocument/2006/relationships/slideLayout" Target="../slideLayouts/slideLayout163.xml"/><Relationship Id="rId10" Type="http://schemas.openxmlformats.org/officeDocument/2006/relationships/image" Target="../media/image15.jpeg"/><Relationship Id="rId4" Type="http://schemas.openxmlformats.org/officeDocument/2006/relationships/slideLayout" Target="../slideLayouts/slideLayout162.xml"/><Relationship Id="rId9" Type="http://schemas.openxmlformats.org/officeDocument/2006/relationships/theme" Target="../theme/theme1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174.xml"/><Relationship Id="rId3" Type="http://schemas.openxmlformats.org/officeDocument/2006/relationships/slideLayout" Target="../slideLayouts/slideLayout169.xml"/><Relationship Id="rId7" Type="http://schemas.openxmlformats.org/officeDocument/2006/relationships/slideLayout" Target="../slideLayouts/slideLayout173.xml"/><Relationship Id="rId2" Type="http://schemas.openxmlformats.org/officeDocument/2006/relationships/slideLayout" Target="../slideLayouts/slideLayout168.xml"/><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image" Target="../media/image17.png"/><Relationship Id="rId5" Type="http://schemas.openxmlformats.org/officeDocument/2006/relationships/slideLayout" Target="../slideLayouts/slideLayout171.xml"/><Relationship Id="rId10" Type="http://schemas.openxmlformats.org/officeDocument/2006/relationships/image" Target="../media/image16.jpeg"/><Relationship Id="rId4" Type="http://schemas.openxmlformats.org/officeDocument/2006/relationships/slideLayout" Target="../slideLayouts/slideLayout170.xml"/><Relationship Id="rId9" Type="http://schemas.openxmlformats.org/officeDocument/2006/relationships/theme" Target="../theme/theme2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182.xml"/><Relationship Id="rId3" Type="http://schemas.openxmlformats.org/officeDocument/2006/relationships/slideLayout" Target="../slideLayouts/slideLayout177.xml"/><Relationship Id="rId7" Type="http://schemas.openxmlformats.org/officeDocument/2006/relationships/slideLayout" Target="../slideLayouts/slideLayout181.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11" Type="http://schemas.openxmlformats.org/officeDocument/2006/relationships/image" Target="../media/image17.png"/><Relationship Id="rId5" Type="http://schemas.openxmlformats.org/officeDocument/2006/relationships/slideLayout" Target="../slideLayouts/slideLayout179.xml"/><Relationship Id="rId10" Type="http://schemas.openxmlformats.org/officeDocument/2006/relationships/image" Target="../media/image16.jpeg"/><Relationship Id="rId4" Type="http://schemas.openxmlformats.org/officeDocument/2006/relationships/slideLayout" Target="../slideLayouts/slideLayout178.xml"/><Relationship Id="rId9" Type="http://schemas.openxmlformats.org/officeDocument/2006/relationships/theme" Target="../theme/theme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2026-01-28</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946547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b="1" kern="1200">
          <a:solidFill>
            <a:schemeClr val="accent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6"/>
            <a:ext cx="10515600" cy="394602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2026-01-28</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1062659443"/>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Lst>
  <p:txStyles>
    <p:titleStyle>
      <a:lvl1pPr algn="l" defTabSz="914400" rtl="0" eaLnBrk="1" latinLnBrk="0" hangingPunct="1">
        <a:lnSpc>
          <a:spcPct val="90000"/>
        </a:lnSpc>
        <a:spcBef>
          <a:spcPct val="0"/>
        </a:spcBef>
        <a:buNone/>
        <a:defRPr sz="4400" b="1" kern="1200">
          <a:solidFill>
            <a:srgbClr val="041E42"/>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2026-01-28</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4237523219"/>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Lst>
  <p:txStyles>
    <p:titleStyle>
      <a:lvl1pPr algn="l" defTabSz="914400" rtl="0" eaLnBrk="1" latinLnBrk="0" hangingPunct="1">
        <a:lnSpc>
          <a:spcPct val="90000"/>
        </a:lnSpc>
        <a:spcBef>
          <a:spcPct val="0"/>
        </a:spcBef>
        <a:buNone/>
        <a:defRPr sz="4400" b="1" kern="1200">
          <a:solidFill>
            <a:srgbClr val="49C5B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2026-01-28</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596656487"/>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Lst>
  <p:txStyles>
    <p:titleStyle>
      <a:lvl1pPr algn="l" defTabSz="914400" rtl="0" eaLnBrk="1" latinLnBrk="0" hangingPunct="1">
        <a:lnSpc>
          <a:spcPct val="90000"/>
        </a:lnSpc>
        <a:spcBef>
          <a:spcPct val="0"/>
        </a:spcBef>
        <a:buNone/>
        <a:defRPr sz="4400" b="1" i="0" kern="1200">
          <a:solidFill>
            <a:srgbClr val="FFBF3F"/>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2026-01-28</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2656070630"/>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Lst>
  <p:txStyles>
    <p:titleStyle>
      <a:lvl1pPr algn="l" defTabSz="914400" rtl="0" eaLnBrk="1" latinLnBrk="0" hangingPunct="1">
        <a:lnSpc>
          <a:spcPct val="90000"/>
        </a:lnSpc>
        <a:spcBef>
          <a:spcPct val="0"/>
        </a:spcBef>
        <a:buNone/>
        <a:defRPr sz="4400" b="1" kern="1200">
          <a:solidFill>
            <a:srgbClr val="6F7BD6"/>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8DAA70E-0167-4CD8-9CED-F4A50B297036}"/>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1918990B-F8D9-49D6-91A5-089DC157B9B6}"/>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5631A1E8-4320-4908-AF3E-BF7DB4847377}"/>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3875F039-A416-46BE-9A41-FB4097C3C9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2"/>
                </a:solidFill>
                <a:latin typeface="Futura Std Medium" panose="020B0502020204020303" pitchFamily="34" charset="0"/>
              </a:defRPr>
            </a:lvl1pPr>
          </a:lstStyle>
          <a:p>
            <a:fld id="{82334FF6-ADE0-4889-BE1B-9E1D70761858}" type="datetimeFigureOut">
              <a:rPr lang="en-CA" smtClean="0"/>
              <a:pPr/>
              <a:t>2026-01-28</a:t>
            </a:fld>
            <a:endParaRPr lang="en-CA"/>
          </a:p>
        </p:txBody>
      </p:sp>
      <p:sp>
        <p:nvSpPr>
          <p:cNvPr id="5" name="Footer Placeholder 4">
            <a:extLst>
              <a:ext uri="{FF2B5EF4-FFF2-40B4-BE49-F238E27FC236}">
                <a16:creationId xmlns:a16="http://schemas.microsoft.com/office/drawing/2014/main" id="{A28FAD6C-1674-4BE8-A07D-4F422954F8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C984BE5-3310-4215-B59A-FEFE9330A5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976B27D3-185B-4599-B428-48024C9C387D}" type="slidenum">
              <a:rPr lang="en-CA" smtClean="0"/>
              <a:pPr/>
              <a:t>‹#›</a:t>
            </a:fld>
            <a:endParaRPr lang="en-CA"/>
          </a:p>
        </p:txBody>
      </p:sp>
      <p:pic>
        <p:nvPicPr>
          <p:cNvPr id="8" name="Picture 7">
            <a:extLst>
              <a:ext uri="{FF2B5EF4-FFF2-40B4-BE49-F238E27FC236}">
                <a16:creationId xmlns:a16="http://schemas.microsoft.com/office/drawing/2014/main" id="{711521BA-28C6-494B-97A7-076DE91E9B37}"/>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pic>
        <p:nvPicPr>
          <p:cNvPr id="11" name="Picture 10">
            <a:extLst>
              <a:ext uri="{FF2B5EF4-FFF2-40B4-BE49-F238E27FC236}">
                <a16:creationId xmlns:a16="http://schemas.microsoft.com/office/drawing/2014/main" id="{15B1D002-BB57-4919-8436-F3617FA6712A}"/>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0" y="0"/>
            <a:ext cx="12192000" cy="457200"/>
          </a:xfrm>
          <a:prstGeom prst="rect">
            <a:avLst/>
          </a:prstGeom>
        </p:spPr>
      </p:pic>
    </p:spTree>
    <p:extLst>
      <p:ext uri="{BB962C8B-B14F-4D97-AF65-F5344CB8AC3E}">
        <p14:creationId xmlns:p14="http://schemas.microsoft.com/office/powerpoint/2010/main" val="2533448083"/>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Lst>
  <p:txStyles>
    <p:titleStyle>
      <a:lvl1pPr algn="l" defTabSz="914400" rtl="0" eaLnBrk="1" latinLnBrk="0" hangingPunct="1">
        <a:lnSpc>
          <a:spcPct val="90000"/>
        </a:lnSpc>
        <a:spcBef>
          <a:spcPct val="0"/>
        </a:spcBef>
        <a:buNone/>
        <a:defRPr sz="4400" b="1" kern="1200">
          <a:solidFill>
            <a:srgbClr val="D25B73"/>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BE996A4-4D9D-43E8-9FF7-CA4DDB31653A}"/>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9C11E14-A935-47A4-9C23-81E9E7FB50FC}"/>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0" y="5943600"/>
            <a:ext cx="12192000" cy="914400"/>
          </a:xfrm>
          <a:prstGeom prst="rect">
            <a:avLst/>
          </a:prstGeom>
        </p:spPr>
      </p:pic>
      <p:sp>
        <p:nvSpPr>
          <p:cNvPr id="2" name="Title Placeholder 1">
            <a:extLst>
              <a:ext uri="{FF2B5EF4-FFF2-40B4-BE49-F238E27FC236}">
                <a16:creationId xmlns:a16="http://schemas.microsoft.com/office/drawing/2014/main" id="{BD1D3DB6-FD20-4C33-9CDD-51D41521A590}"/>
              </a:ext>
            </a:extLst>
          </p:cNvPr>
          <p:cNvSpPr>
            <a:spLocks noGrp="1"/>
          </p:cNvSpPr>
          <p:nvPr>
            <p:ph type="title"/>
          </p:nvPr>
        </p:nvSpPr>
        <p:spPr>
          <a:xfrm>
            <a:off x="838200" y="44750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0479455-C0EF-445C-B399-994DC211418C}"/>
              </a:ext>
            </a:extLst>
          </p:cNvPr>
          <p:cNvSpPr>
            <a:spLocks noGrp="1"/>
          </p:cNvSpPr>
          <p:nvPr>
            <p:ph type="body" idx="1"/>
          </p:nvPr>
        </p:nvSpPr>
        <p:spPr>
          <a:xfrm>
            <a:off x="838200" y="1825625"/>
            <a:ext cx="10515600" cy="394602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DEE033-B4B0-41C9-B314-C02EB58F27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Futura Std Medium" panose="020B0502020204020303" pitchFamily="34" charset="0"/>
              </a:defRPr>
            </a:lvl1pPr>
          </a:lstStyle>
          <a:p>
            <a:fld id="{4A261759-90CA-4E4D-929B-7D8BB80798A6}" type="datetimeFigureOut">
              <a:rPr lang="en-CA" smtClean="0"/>
              <a:pPr/>
              <a:t>2026-01-28</a:t>
            </a:fld>
            <a:endParaRPr lang="en-CA"/>
          </a:p>
        </p:txBody>
      </p:sp>
      <p:sp>
        <p:nvSpPr>
          <p:cNvPr id="5" name="Footer Placeholder 4">
            <a:extLst>
              <a:ext uri="{FF2B5EF4-FFF2-40B4-BE49-F238E27FC236}">
                <a16:creationId xmlns:a16="http://schemas.microsoft.com/office/drawing/2014/main" id="{7FA709E8-F73F-4F62-8F42-04FD9C0B69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929DAC0F-F7F6-4B69-83FF-A5C64E664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829B159E-1BFC-4C38-9F6D-D4FEF12CDAC4}" type="slidenum">
              <a:rPr lang="en-CA" smtClean="0"/>
              <a:pPr/>
              <a:t>‹#›</a:t>
            </a:fld>
            <a:endParaRPr lang="en-CA"/>
          </a:p>
        </p:txBody>
      </p:sp>
      <p:pic>
        <p:nvPicPr>
          <p:cNvPr id="17" name="Picture 16">
            <a:extLst>
              <a:ext uri="{FF2B5EF4-FFF2-40B4-BE49-F238E27FC236}">
                <a16:creationId xmlns:a16="http://schemas.microsoft.com/office/drawing/2014/main" id="{D2A8DF50-B7BF-408B-ABBD-D1D02046B3DB}"/>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26607172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1906109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4035" r:id="rId7"/>
    <p:sldLayoutId id="2147484036"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solidFill>
            <a:srgbClr val="04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2522004037"/>
      </p:ext>
    </p:extLst>
  </p:cSld>
  <p:clrMap bg1="lt1" tx1="dk1" bg2="lt2" tx2="dk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4037" r:id="rId7"/>
    <p:sldLayoutId id="2147484038"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solidFill>
            <a:srgbClr val="49C5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241337546"/>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4039" r:id="rId7"/>
    <p:sldLayoutId id="2147484040"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solidFill>
            <a:srgbClr val="FFBF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2065320401"/>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4041" r:id="rId7"/>
    <p:sldLayoutId id="2147484042"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solidFill>
            <a:srgbClr val="6F7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309081752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4043" r:id="rId7"/>
    <p:sldLayoutId id="2147484044"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6745359" y="-428"/>
            <a:ext cx="5446642" cy="6857143"/>
          </a:xfrm>
          <a:prstGeom prst="rect">
            <a:avLst/>
          </a:prstGeom>
          <a:solidFill>
            <a:srgbClr val="D25B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7354959"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7354959"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9" cy="568986"/>
          </a:xfrm>
          <a:prstGeom prst="rect">
            <a:avLst/>
          </a:prstGeom>
        </p:spPr>
      </p:pic>
    </p:spTree>
    <p:extLst>
      <p:ext uri="{BB962C8B-B14F-4D97-AF65-F5344CB8AC3E}">
        <p14:creationId xmlns:p14="http://schemas.microsoft.com/office/powerpoint/2010/main" val="2207640877"/>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4045" r:id="rId7"/>
    <p:sldLayoutId id="2147484046"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0076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329670273"/>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4047" r:id="rId7"/>
    <p:sldLayoutId id="2147484048"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041E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3742933432"/>
      </p:ext>
    </p:extLst>
  </p:cSld>
  <p:clrMap bg1="lt1" tx1="dk1" bg2="lt2" tx2="dk2" accent1="accent1" accent2="accent2" accent3="accent3" accent4="accent4" accent5="accent5" accent6="accent6" hlink="hlink" folHlink="folHlink"/>
  <p:sldLayoutIdLst>
    <p:sldLayoutId id="2147483994" r:id="rId1"/>
    <p:sldLayoutId id="2147483995" r:id="rId2"/>
    <p:sldLayoutId id="2147483996" r:id="rId3"/>
    <p:sldLayoutId id="2147483997" r:id="rId4"/>
    <p:sldLayoutId id="2147483998" r:id="rId5"/>
    <p:sldLayoutId id="2147483999" r:id="rId6"/>
    <p:sldLayoutId id="2147484049" r:id="rId7"/>
    <p:sldLayoutId id="2147484050"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49C5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1572849555"/>
      </p:ext>
    </p:extLst>
  </p:cSld>
  <p:clrMap bg1="lt1" tx1="dk1" bg2="lt2" tx2="dk2" accent1="accent1" accent2="accent2" accent3="accent3" accent4="accent4" accent5="accent5" accent6="accent6" hlink="hlink" folHlink="folHlink"/>
  <p:sldLayoutIdLst>
    <p:sldLayoutId id="2147484001" r:id="rId1"/>
    <p:sldLayoutId id="2147484002" r:id="rId2"/>
    <p:sldLayoutId id="2147484003" r:id="rId3"/>
    <p:sldLayoutId id="2147484004" r:id="rId4"/>
    <p:sldLayoutId id="2147484005" r:id="rId5"/>
    <p:sldLayoutId id="2147484006" r:id="rId6"/>
    <p:sldLayoutId id="2147484051" r:id="rId7"/>
    <p:sldLayoutId id="2147484052"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FFBF3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1001069953"/>
      </p:ext>
    </p:extLst>
  </p:cSld>
  <p:clrMap bg1="lt1" tx1="dk1" bg2="lt2" tx2="dk2" accent1="accent1" accent2="accent2" accent3="accent3" accent4="accent4" accent5="accent5" accent6="accent6" hlink="hlink" folHlink="folHlink"/>
  <p:sldLayoutIdLst>
    <p:sldLayoutId id="2147484008" r:id="rId1"/>
    <p:sldLayoutId id="2147484009" r:id="rId2"/>
    <p:sldLayoutId id="2147484010" r:id="rId3"/>
    <p:sldLayoutId id="2147484011" r:id="rId4"/>
    <p:sldLayoutId id="2147484012" r:id="rId5"/>
    <p:sldLayoutId id="2147484013" r:id="rId6"/>
    <p:sldLayoutId id="2147484053" r:id="rId7"/>
    <p:sldLayoutId id="2147484054"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6F7BD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2402129219"/>
      </p:ext>
    </p:extLst>
  </p:cSld>
  <p:clrMap bg1="lt1" tx1="dk1" bg2="lt2" tx2="dk2" accent1="accent1" accent2="accent2" accent3="accent3" accent4="accent4" accent5="accent5" accent6="accent6" hlink="hlink" folHlink="folHlink"/>
  <p:sldLayoutIdLst>
    <p:sldLayoutId id="2147484015" r:id="rId1"/>
    <p:sldLayoutId id="2147484016" r:id="rId2"/>
    <p:sldLayoutId id="2147484017" r:id="rId3"/>
    <p:sldLayoutId id="2147484018" r:id="rId4"/>
    <p:sldLayoutId id="2147484019" r:id="rId5"/>
    <p:sldLayoutId id="2147484020" r:id="rId6"/>
    <p:sldLayoutId id="2147484055" r:id="rId7"/>
    <p:sldLayoutId id="2147484056"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392AC588-DC1C-467F-8BF6-36A1363029F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3106616" y="0"/>
            <a:ext cx="10287000" cy="6858000"/>
          </a:xfrm>
          <a:prstGeom prst="rect">
            <a:avLst/>
          </a:prstGeom>
        </p:spPr>
      </p:pic>
      <p:sp>
        <p:nvSpPr>
          <p:cNvPr id="7" name="Rectangle 6">
            <a:extLst>
              <a:ext uri="{FF2B5EF4-FFF2-40B4-BE49-F238E27FC236}">
                <a16:creationId xmlns:a16="http://schemas.microsoft.com/office/drawing/2014/main" id="{77D8ED2D-4E8D-7BE2-053A-4129E92125B4}"/>
              </a:ext>
            </a:extLst>
          </p:cNvPr>
          <p:cNvSpPr/>
          <p:nvPr userDrawn="1"/>
        </p:nvSpPr>
        <p:spPr>
          <a:xfrm>
            <a:off x="0" y="-428"/>
            <a:ext cx="5446642" cy="6857143"/>
          </a:xfrm>
          <a:prstGeom prst="rect">
            <a:avLst/>
          </a:prstGeom>
          <a:solidFill>
            <a:srgbClr val="D25B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609600" y="365125"/>
            <a:ext cx="4227441" cy="1865270"/>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609600" y="2471199"/>
            <a:ext cx="4227441"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609600" y="6116307"/>
            <a:ext cx="1752599" cy="568986"/>
          </a:xfrm>
          <a:prstGeom prst="rect">
            <a:avLst/>
          </a:prstGeom>
        </p:spPr>
      </p:pic>
    </p:spTree>
    <p:extLst>
      <p:ext uri="{BB962C8B-B14F-4D97-AF65-F5344CB8AC3E}">
        <p14:creationId xmlns:p14="http://schemas.microsoft.com/office/powerpoint/2010/main" val="2516217778"/>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57" r:id="rId7"/>
    <p:sldLayoutId id="2147484058" r:id="rId8"/>
  </p:sldLayoutIdLst>
  <p:txStyles>
    <p:titleStyle>
      <a:lvl1pPr algn="l" defTabSz="914400" rtl="0" eaLnBrk="1" latinLnBrk="0" hangingPunct="1">
        <a:lnSpc>
          <a:spcPct val="90000"/>
        </a:lnSpc>
        <a:spcBef>
          <a:spcPct val="0"/>
        </a:spcBef>
        <a:buNone/>
        <a:defRPr sz="4400" b="1" kern="1200">
          <a:solidFill>
            <a:schemeClr val="bg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bg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Placeholder 15">
            <a:extLst>
              <a:ext uri="{FF2B5EF4-FFF2-40B4-BE49-F238E27FC236}">
                <a16:creationId xmlns:a16="http://schemas.microsoft.com/office/drawing/2014/main" id="{0796363B-4E73-8146-871C-6FCA4CC3A329}"/>
              </a:ext>
            </a:extLst>
          </p:cNvPr>
          <p:cNvPicPr>
            <a:picLocks noChangeAspect="1"/>
          </p:cNvPicPr>
          <p:nvPr userDrawn="1"/>
        </p:nvPicPr>
        <p:blipFill>
          <a:blip r:embed="rId10">
            <a:extLst>
              <a:ext uri="{28A0092B-C50C-407E-A947-70E740481C1C}">
                <a14:useLocalDpi xmlns:a14="http://schemas.microsoft.com/office/drawing/2010/main" val="0"/>
              </a:ext>
            </a:extLst>
          </a:blip>
          <a:srcRect l="30447" r="29709"/>
          <a:stretch/>
        </p:blipFill>
        <p:spPr>
          <a:xfrm>
            <a:off x="0" y="0"/>
            <a:ext cx="4114800" cy="6858000"/>
          </a:xfrm>
          <a:prstGeom prst="rect">
            <a:avLst/>
          </a:prstGeom>
        </p:spPr>
      </p:pic>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4665784" y="447186"/>
            <a:ext cx="6916615" cy="168641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4665783" y="2471199"/>
            <a:ext cx="6916617"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9829801" y="6116307"/>
            <a:ext cx="1752598" cy="568986"/>
          </a:xfrm>
          <a:prstGeom prst="rect">
            <a:avLst/>
          </a:prstGeom>
        </p:spPr>
      </p:pic>
    </p:spTree>
    <p:extLst>
      <p:ext uri="{BB962C8B-B14F-4D97-AF65-F5344CB8AC3E}">
        <p14:creationId xmlns:p14="http://schemas.microsoft.com/office/powerpoint/2010/main" val="2478331760"/>
      </p:ext>
    </p:extLst>
  </p:cSld>
  <p:clrMap bg1="lt1" tx1="dk1" bg2="lt2" tx2="dk2" accent1="accent1" accent2="accent2" accent3="accent3" accent4="accent4" accent5="accent5" accent6="accent6" hlink="hlink" folHlink="folHlink"/>
  <p:sldLayoutIdLst>
    <p:sldLayoutId id="2147483980" r:id="rId1"/>
    <p:sldLayoutId id="2147483981" r:id="rId2"/>
    <p:sldLayoutId id="2147483982" r:id="rId3"/>
    <p:sldLayoutId id="2147483983" r:id="rId4"/>
    <p:sldLayoutId id="2147483984" r:id="rId5"/>
    <p:sldLayoutId id="2147483985" r:id="rId6"/>
    <p:sldLayoutId id="2147484059" r:id="rId7"/>
    <p:sldLayoutId id="2147484060" r:id="rId8"/>
  </p:sldLayoutIdLst>
  <p:txStyles>
    <p:titleStyle>
      <a:lvl1pPr algn="l" defTabSz="914400" rtl="0" eaLnBrk="1" latinLnBrk="0" hangingPunct="1">
        <a:lnSpc>
          <a:spcPct val="90000"/>
        </a:lnSpc>
        <a:spcBef>
          <a:spcPct val="0"/>
        </a:spcBef>
        <a:buNone/>
        <a:defRPr sz="4400" b="1" kern="1200">
          <a:solidFill>
            <a:srgbClr val="0076C0"/>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Placeholder 15">
            <a:extLst>
              <a:ext uri="{FF2B5EF4-FFF2-40B4-BE49-F238E27FC236}">
                <a16:creationId xmlns:a16="http://schemas.microsoft.com/office/drawing/2014/main" id="{0796363B-4E73-8146-871C-6FCA4CC3A329}"/>
              </a:ext>
            </a:extLst>
          </p:cNvPr>
          <p:cNvPicPr>
            <a:picLocks noChangeAspect="1"/>
          </p:cNvPicPr>
          <p:nvPr userDrawn="1"/>
        </p:nvPicPr>
        <p:blipFill>
          <a:blip r:embed="rId10">
            <a:extLst>
              <a:ext uri="{28A0092B-C50C-407E-A947-70E740481C1C}">
                <a14:useLocalDpi xmlns:a14="http://schemas.microsoft.com/office/drawing/2010/main" val="0"/>
              </a:ext>
            </a:extLst>
          </a:blip>
          <a:srcRect l="30447" r="29709"/>
          <a:stretch/>
        </p:blipFill>
        <p:spPr>
          <a:xfrm>
            <a:off x="8077200" y="0"/>
            <a:ext cx="4114800" cy="6858000"/>
          </a:xfrm>
          <a:prstGeom prst="rect">
            <a:avLst/>
          </a:prstGeom>
        </p:spPr>
      </p:pic>
      <p:sp>
        <p:nvSpPr>
          <p:cNvPr id="2" name="Title Placeholder 1">
            <a:extLst>
              <a:ext uri="{FF2B5EF4-FFF2-40B4-BE49-F238E27FC236}">
                <a16:creationId xmlns:a16="http://schemas.microsoft.com/office/drawing/2014/main" id="{F36BD4B0-2839-4FCD-923A-39F3E78E752F}"/>
              </a:ext>
            </a:extLst>
          </p:cNvPr>
          <p:cNvSpPr>
            <a:spLocks noGrp="1"/>
          </p:cNvSpPr>
          <p:nvPr>
            <p:ph type="title"/>
          </p:nvPr>
        </p:nvSpPr>
        <p:spPr>
          <a:xfrm>
            <a:off x="580292" y="447186"/>
            <a:ext cx="6916615" cy="168641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1D0C709-5596-4009-A20E-7DBF6BCD3BFD}"/>
              </a:ext>
            </a:extLst>
          </p:cNvPr>
          <p:cNvSpPr>
            <a:spLocks noGrp="1"/>
          </p:cNvSpPr>
          <p:nvPr>
            <p:ph type="body" idx="1"/>
          </p:nvPr>
        </p:nvSpPr>
        <p:spPr>
          <a:xfrm>
            <a:off x="580290" y="2471199"/>
            <a:ext cx="6916617" cy="33726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B20D727-AD31-4FFF-9A0E-DFDED9C1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utura Std Medium" panose="020B0502020204020303" pitchFamily="34" charset="0"/>
              </a:defRPr>
            </a:lvl1pPr>
          </a:lstStyle>
          <a:p>
            <a:fld id="{E6F67525-52B1-44FF-BEF7-8CC94B45A627}" type="datetimeFigureOut">
              <a:rPr lang="en-CA" smtClean="0"/>
              <a:pPr/>
              <a:t>2026-01-28</a:t>
            </a:fld>
            <a:endParaRPr lang="en-CA"/>
          </a:p>
        </p:txBody>
      </p:sp>
      <p:sp>
        <p:nvSpPr>
          <p:cNvPr id="5" name="Footer Placeholder 4">
            <a:extLst>
              <a:ext uri="{FF2B5EF4-FFF2-40B4-BE49-F238E27FC236}">
                <a16:creationId xmlns:a16="http://schemas.microsoft.com/office/drawing/2014/main" id="{0C9AEEE1-F262-4F84-A60F-2C17AD8FC3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utura Std Medium" panose="020B0502020204020303" pitchFamily="34" charset="0"/>
              </a:defRPr>
            </a:lvl1pPr>
          </a:lstStyle>
          <a:p>
            <a:endParaRPr lang="en-CA"/>
          </a:p>
        </p:txBody>
      </p:sp>
      <p:sp>
        <p:nvSpPr>
          <p:cNvPr id="6" name="Slide Number Placeholder 5">
            <a:extLst>
              <a:ext uri="{FF2B5EF4-FFF2-40B4-BE49-F238E27FC236}">
                <a16:creationId xmlns:a16="http://schemas.microsoft.com/office/drawing/2014/main" id="{F3E67481-7288-4763-B230-1FB44A03A7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Futura Std Medium" panose="020B0502020204020303" pitchFamily="34" charset="0"/>
              </a:defRPr>
            </a:lvl1pPr>
          </a:lstStyle>
          <a:p>
            <a:fld id="{E437D78F-72EA-4D3F-BC0F-03FF66944CF7}" type="slidenum">
              <a:rPr lang="en-CA" smtClean="0"/>
              <a:pPr/>
              <a:t>‹#›</a:t>
            </a:fld>
            <a:endParaRPr lang="en-CA"/>
          </a:p>
        </p:txBody>
      </p:sp>
      <p:pic>
        <p:nvPicPr>
          <p:cNvPr id="9" name="Picture 8">
            <a:extLst>
              <a:ext uri="{FF2B5EF4-FFF2-40B4-BE49-F238E27FC236}">
                <a16:creationId xmlns:a16="http://schemas.microsoft.com/office/drawing/2014/main" id="{F3B01C4E-7FC4-42A5-9CDB-8236D6275C88}"/>
              </a:ext>
            </a:extLst>
          </p:cNvPr>
          <p:cNvPicPr>
            <a:picLocks noChangeAspect="1"/>
          </p:cNvPicPr>
          <p:nvPr userDrawn="1"/>
        </p:nvPicPr>
        <p:blipFill>
          <a:blip r:embed="rId11">
            <a:extLst>
              <a:ext uri="{28A0092B-C50C-407E-A947-70E740481C1C}">
                <a14:useLocalDpi xmlns:a14="http://schemas.microsoft.com/office/drawing/2010/main" val="0"/>
              </a:ext>
            </a:extLst>
          </a:blip>
          <a:srcRect/>
          <a:stretch/>
        </p:blipFill>
        <p:spPr>
          <a:xfrm>
            <a:off x="580290" y="6116307"/>
            <a:ext cx="1752598" cy="568986"/>
          </a:xfrm>
          <a:prstGeom prst="rect">
            <a:avLst/>
          </a:prstGeom>
        </p:spPr>
      </p:pic>
    </p:spTree>
    <p:extLst>
      <p:ext uri="{BB962C8B-B14F-4D97-AF65-F5344CB8AC3E}">
        <p14:creationId xmlns:p14="http://schemas.microsoft.com/office/powerpoint/2010/main" val="822679856"/>
      </p:ext>
    </p:extLst>
  </p:cSld>
  <p:clrMap bg1="lt1" tx1="dk1" bg2="lt2" tx2="dk2" accent1="accent1" accent2="accent2" accent3="accent3" accent4="accent4" accent5="accent5" accent6="accent6" hlink="hlink" folHlink="folHlink"/>
  <p:sldLayoutIdLst>
    <p:sldLayoutId id="2147484029" r:id="rId1"/>
    <p:sldLayoutId id="2147484030" r:id="rId2"/>
    <p:sldLayoutId id="2147484031" r:id="rId3"/>
    <p:sldLayoutId id="2147484032" r:id="rId4"/>
    <p:sldLayoutId id="2147484033" r:id="rId5"/>
    <p:sldLayoutId id="2147484034" r:id="rId6"/>
    <p:sldLayoutId id="2147484061" r:id="rId7"/>
    <p:sldLayoutId id="2147484062" r:id="rId8"/>
  </p:sldLayoutIdLst>
  <p:txStyles>
    <p:titleStyle>
      <a:lvl1pPr algn="l" defTabSz="914400" rtl="0" eaLnBrk="1" latinLnBrk="0" hangingPunct="1">
        <a:lnSpc>
          <a:spcPct val="90000"/>
        </a:lnSpc>
        <a:spcBef>
          <a:spcPct val="0"/>
        </a:spcBef>
        <a:buNone/>
        <a:defRPr sz="4400" b="1" kern="1200">
          <a:solidFill>
            <a:srgbClr val="0076C0"/>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39774-4355-4870-9156-80976E0EF504}"/>
              </a:ext>
            </a:extLst>
          </p:cNvPr>
          <p:cNvSpPr>
            <a:spLocks noGrp="1"/>
          </p:cNvSpPr>
          <p:nvPr>
            <p:ph type="ctrTitle"/>
          </p:nvPr>
        </p:nvSpPr>
        <p:spPr/>
        <p:txBody>
          <a:bodyPr/>
          <a:lstStyle/>
          <a:p>
            <a:r>
              <a:rPr lang="en-US"/>
              <a:t>Q4 Calgary Business Conditions</a:t>
            </a:r>
            <a:endParaRPr lang="en-CA"/>
          </a:p>
        </p:txBody>
      </p:sp>
      <p:sp>
        <p:nvSpPr>
          <p:cNvPr id="3" name="Subtitle 2">
            <a:extLst>
              <a:ext uri="{FF2B5EF4-FFF2-40B4-BE49-F238E27FC236}">
                <a16:creationId xmlns:a16="http://schemas.microsoft.com/office/drawing/2014/main" id="{F2D4D81A-0767-4715-B2C9-A5319B37CC0C}"/>
              </a:ext>
            </a:extLst>
          </p:cNvPr>
          <p:cNvSpPr>
            <a:spLocks noGrp="1"/>
          </p:cNvSpPr>
          <p:nvPr>
            <p:ph type="subTitle" idx="1"/>
          </p:nvPr>
        </p:nvSpPr>
        <p:spPr/>
        <p:txBody>
          <a:bodyPr/>
          <a:lstStyle/>
          <a:p>
            <a:r>
              <a:rPr lang="en-US"/>
              <a:t>Calgary Chamber of Commerce</a:t>
            </a:r>
          </a:p>
          <a:p>
            <a:endParaRPr lang="en-CA"/>
          </a:p>
        </p:txBody>
      </p:sp>
    </p:spTree>
    <p:extLst>
      <p:ext uri="{BB962C8B-B14F-4D97-AF65-F5344CB8AC3E}">
        <p14:creationId xmlns:p14="http://schemas.microsoft.com/office/powerpoint/2010/main" val="3019355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13108-C003-D410-CD6B-7DBA809FE7D8}"/>
              </a:ext>
            </a:extLst>
          </p:cNvPr>
          <p:cNvSpPr>
            <a:spLocks noGrp="1"/>
          </p:cNvSpPr>
          <p:nvPr>
            <p:ph type="title"/>
          </p:nvPr>
        </p:nvSpPr>
        <p:spPr/>
        <p:txBody>
          <a:bodyPr/>
          <a:lstStyle/>
          <a:p>
            <a:r>
              <a:rPr lang="en-CA"/>
              <a:t>Key insights</a:t>
            </a:r>
          </a:p>
        </p:txBody>
      </p:sp>
      <p:sp>
        <p:nvSpPr>
          <p:cNvPr id="3" name="Content Placeholder 2">
            <a:extLst>
              <a:ext uri="{FF2B5EF4-FFF2-40B4-BE49-F238E27FC236}">
                <a16:creationId xmlns:a16="http://schemas.microsoft.com/office/drawing/2014/main" id="{4AB78014-AE80-C523-B8B9-9178DFDCEB70}"/>
              </a:ext>
            </a:extLst>
          </p:cNvPr>
          <p:cNvSpPr>
            <a:spLocks noGrp="1"/>
          </p:cNvSpPr>
          <p:nvPr>
            <p:ph idx="1"/>
          </p:nvPr>
        </p:nvSpPr>
        <p:spPr>
          <a:xfrm>
            <a:off x="838199" y="1825625"/>
            <a:ext cx="10691192" cy="3013441"/>
          </a:xfrm>
        </p:spPr>
        <p:txBody>
          <a:bodyPr vert="horz" lIns="91440" tIns="45720" rIns="91440" bIns="45720" rtlCol="0" anchor="t">
            <a:normAutofit fontScale="92500" lnSpcReduction="10000"/>
          </a:bodyPr>
          <a:lstStyle/>
          <a:p>
            <a:pPr marL="285750" indent="-285750">
              <a:spcBef>
                <a:spcPts val="400"/>
              </a:spcBef>
              <a:spcAft>
                <a:spcPts val="400"/>
              </a:spcAft>
            </a:pPr>
            <a:r>
              <a:rPr lang="en-US" sz="2000">
                <a:solidFill>
                  <a:srgbClr val="041E42"/>
                </a:solidFill>
                <a:latin typeface="Poppins"/>
                <a:cs typeface="Poppins"/>
              </a:rPr>
              <a:t>​Business optimism has hit a three-year </a:t>
            </a:r>
            <a:r>
              <a:rPr lang="en-US" sz="2000" b="1">
                <a:solidFill>
                  <a:srgbClr val="041E42"/>
                </a:solidFill>
                <a:latin typeface="Poppins"/>
                <a:cs typeface="Poppins"/>
              </a:rPr>
              <a:t>low at 54%</a:t>
            </a:r>
            <a:r>
              <a:rPr lang="en-US" sz="2000">
                <a:solidFill>
                  <a:srgbClr val="041E42"/>
                </a:solidFill>
                <a:latin typeface="Poppins"/>
                <a:cs typeface="Poppins"/>
              </a:rPr>
              <a:t>, while pessimism has increased to 27%. This indicates an increasingly difficult set of economic conditions for business success. </a:t>
            </a:r>
          </a:p>
          <a:p>
            <a:pPr marL="742950" lvl="1" indent="-285750">
              <a:spcBef>
                <a:spcPts val="400"/>
              </a:spcBef>
              <a:spcAft>
                <a:spcPts val="400"/>
              </a:spcAft>
            </a:pPr>
            <a:r>
              <a:rPr lang="en-US" sz="1800">
                <a:solidFill>
                  <a:srgbClr val="041E42"/>
                </a:solidFill>
                <a:latin typeface="Poppins"/>
                <a:cs typeface="Poppins"/>
              </a:rPr>
              <a:t>Nation-wide inflation finished the year at </a:t>
            </a:r>
            <a:r>
              <a:rPr lang="en-US" sz="1800" b="1">
                <a:solidFill>
                  <a:srgbClr val="041E42"/>
                </a:solidFill>
                <a:latin typeface="Poppins"/>
                <a:cs typeface="Poppins"/>
              </a:rPr>
              <a:t>2.2%</a:t>
            </a:r>
          </a:p>
          <a:p>
            <a:pPr marL="742950" lvl="1" indent="-285750">
              <a:spcBef>
                <a:spcPts val="400"/>
              </a:spcBef>
              <a:spcAft>
                <a:spcPts val="400"/>
              </a:spcAft>
            </a:pPr>
            <a:r>
              <a:rPr lang="en-US" sz="1800">
                <a:solidFill>
                  <a:srgbClr val="041E42"/>
                </a:solidFill>
                <a:latin typeface="Poppins" panose="00000500000000000000" pitchFamily="2" charset="0"/>
                <a:cs typeface="Poppins" panose="00000500000000000000" pitchFamily="2" charset="0"/>
              </a:rPr>
              <a:t>Economic growth across the country was relatively soft, at </a:t>
            </a:r>
            <a:r>
              <a:rPr lang="en-US" sz="1800" b="1">
                <a:solidFill>
                  <a:srgbClr val="041E42"/>
                </a:solidFill>
                <a:latin typeface="Poppins" panose="00000500000000000000" pitchFamily="2" charset="0"/>
                <a:cs typeface="Poppins" panose="00000500000000000000" pitchFamily="2" charset="0"/>
              </a:rPr>
              <a:t>0.6%</a:t>
            </a:r>
            <a:r>
              <a:rPr lang="en-US" sz="1800">
                <a:solidFill>
                  <a:srgbClr val="041E42"/>
                </a:solidFill>
                <a:latin typeface="Poppins" panose="00000500000000000000" pitchFamily="2" charset="0"/>
                <a:cs typeface="Poppins" panose="00000500000000000000" pitchFamily="2" charset="0"/>
              </a:rPr>
              <a:t> through Q3 2025</a:t>
            </a:r>
          </a:p>
          <a:p>
            <a:pPr marL="742950" lvl="1" indent="-285750">
              <a:spcBef>
                <a:spcPts val="400"/>
              </a:spcBef>
              <a:spcAft>
                <a:spcPts val="400"/>
              </a:spcAft>
            </a:pPr>
            <a:r>
              <a:rPr lang="en-US" sz="1800">
                <a:solidFill>
                  <a:srgbClr val="041E42"/>
                </a:solidFill>
                <a:latin typeface="Poppins" panose="00000500000000000000" pitchFamily="2" charset="0"/>
                <a:cs typeface="Poppins" panose="00000500000000000000" pitchFamily="2" charset="0"/>
              </a:rPr>
              <a:t>Throughout 2025, Calgary had relatively high unemployment rates, finishing the year at </a:t>
            </a:r>
            <a:r>
              <a:rPr lang="en-US" sz="1800" b="1">
                <a:solidFill>
                  <a:srgbClr val="041E42"/>
                </a:solidFill>
                <a:latin typeface="Poppins" panose="00000500000000000000" pitchFamily="2" charset="0"/>
                <a:cs typeface="Poppins" panose="00000500000000000000" pitchFamily="2" charset="0"/>
              </a:rPr>
              <a:t>7%</a:t>
            </a:r>
            <a:endParaRPr lang="en-CA" sz="1800" b="1">
              <a:solidFill>
                <a:srgbClr val="041E42"/>
              </a:solidFill>
              <a:latin typeface="Poppins" panose="00000500000000000000" pitchFamily="2" charset="0"/>
              <a:cs typeface="Poppins" panose="00000500000000000000" pitchFamily="2" charset="0"/>
            </a:endParaRPr>
          </a:p>
          <a:p>
            <a:pPr>
              <a:spcBef>
                <a:spcPts val="400"/>
              </a:spcBef>
              <a:spcAft>
                <a:spcPts val="400"/>
              </a:spcAft>
            </a:pPr>
            <a:r>
              <a:rPr lang="en-CA" sz="2000">
                <a:solidFill>
                  <a:srgbClr val="041E42"/>
                </a:solidFill>
                <a:latin typeface="Poppins" panose="00000500000000000000" pitchFamily="2" charset="0"/>
                <a:cs typeface="Poppins" panose="00000500000000000000" pitchFamily="2" charset="0"/>
              </a:rPr>
              <a:t>Despite strong economic head winds, Calgary businesses are both able to take on more debt than last quarter and are more confident in future sales.</a:t>
            </a:r>
          </a:p>
          <a:p>
            <a:pPr>
              <a:spcBef>
                <a:spcPts val="400"/>
              </a:spcBef>
              <a:spcAft>
                <a:spcPts val="400"/>
              </a:spcAft>
            </a:pPr>
            <a:r>
              <a:rPr lang="en-CA" sz="2000">
                <a:solidFill>
                  <a:srgbClr val="041E42"/>
                </a:solidFill>
                <a:latin typeface="Poppins" panose="00000500000000000000" pitchFamily="2" charset="0"/>
                <a:cs typeface="Poppins" panose="00000500000000000000" pitchFamily="2" charset="0"/>
              </a:rPr>
              <a:t>Calgary businesses are less pessimistic about supply chain disruptions than last quarter.</a:t>
            </a:r>
          </a:p>
          <a:p>
            <a:endParaRPr lang="en-CA"/>
          </a:p>
        </p:txBody>
      </p:sp>
      <p:sp>
        <p:nvSpPr>
          <p:cNvPr id="4" name="TextBox 3">
            <a:extLst>
              <a:ext uri="{FF2B5EF4-FFF2-40B4-BE49-F238E27FC236}">
                <a16:creationId xmlns:a16="http://schemas.microsoft.com/office/drawing/2014/main" id="{3A2D694D-D041-FD2A-5706-6830A4F5421A}"/>
              </a:ext>
            </a:extLst>
          </p:cNvPr>
          <p:cNvSpPr txBox="1"/>
          <p:nvPr/>
        </p:nvSpPr>
        <p:spPr>
          <a:xfrm>
            <a:off x="584752" y="4839066"/>
            <a:ext cx="11022496" cy="923330"/>
          </a:xfrm>
          <a:prstGeom prst="rect">
            <a:avLst/>
          </a:prstGeom>
          <a:noFill/>
        </p:spPr>
        <p:txBody>
          <a:bodyPr wrap="square" rtlCol="0">
            <a:spAutoFit/>
          </a:bodyPr>
          <a:lstStyle/>
          <a:p>
            <a:pPr algn="ctr"/>
            <a:r>
              <a:rPr lang="en-CA" b="1">
                <a:solidFill>
                  <a:srgbClr val="6F7BD6"/>
                </a:solidFill>
                <a:latin typeface="Poppins" panose="00000500000000000000" pitchFamily="2" charset="0"/>
                <a:cs typeface="Poppins" panose="00000500000000000000" pitchFamily="2" charset="0"/>
              </a:rPr>
              <a:t>Governments must act quickly, addressing economic concerns with targeted supports that grow Canada’s economy and invest in supply chains, economic corridors and trade infrastructure to connect businesses to both internal and international trade</a:t>
            </a:r>
          </a:p>
        </p:txBody>
      </p:sp>
    </p:spTree>
    <p:extLst>
      <p:ext uri="{BB962C8B-B14F-4D97-AF65-F5344CB8AC3E}">
        <p14:creationId xmlns:p14="http://schemas.microsoft.com/office/powerpoint/2010/main" val="2873820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7638B-D83D-8BCE-A56A-0DC8F99910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B3969E-2AA9-7D23-B19F-75DA9E492448}"/>
              </a:ext>
            </a:extLst>
          </p:cNvPr>
          <p:cNvSpPr>
            <a:spLocks noGrp="1"/>
          </p:cNvSpPr>
          <p:nvPr>
            <p:ph type="title"/>
          </p:nvPr>
        </p:nvSpPr>
        <p:spPr/>
        <p:txBody>
          <a:bodyPr/>
          <a:lstStyle/>
          <a:p>
            <a:r>
              <a:rPr lang="en-CA">
                <a:solidFill>
                  <a:srgbClr val="0076C0"/>
                </a:solidFill>
              </a:rPr>
              <a:t>Business </a:t>
            </a:r>
            <a:r>
              <a:rPr lang="en-CA">
                <a:solidFill>
                  <a:srgbClr val="D25B73"/>
                </a:solidFill>
              </a:rPr>
              <a:t>optimism</a:t>
            </a:r>
            <a:r>
              <a:rPr lang="en-CA">
                <a:solidFill>
                  <a:srgbClr val="0076C0"/>
                </a:solidFill>
              </a:rPr>
              <a:t> drops</a:t>
            </a:r>
          </a:p>
        </p:txBody>
      </p:sp>
      <p:graphicFrame>
        <p:nvGraphicFramePr>
          <p:cNvPr id="4" name="Content Placeholder 3">
            <a:extLst>
              <a:ext uri="{FF2B5EF4-FFF2-40B4-BE49-F238E27FC236}">
                <a16:creationId xmlns:a16="http://schemas.microsoft.com/office/drawing/2014/main" id="{DCF68504-7237-00A8-D4FA-54034CA3CA4D}"/>
              </a:ext>
            </a:extLst>
          </p:cNvPr>
          <p:cNvGraphicFramePr>
            <a:graphicFrameLocks noGrp="1"/>
          </p:cNvGraphicFramePr>
          <p:nvPr>
            <p:ph idx="1"/>
            <p:extLst>
              <p:ext uri="{D42A27DB-BD31-4B8C-83A1-F6EECF244321}">
                <p14:modId xmlns:p14="http://schemas.microsoft.com/office/powerpoint/2010/main" val="2589992945"/>
              </p:ext>
            </p:extLst>
          </p:nvPr>
        </p:nvGraphicFramePr>
        <p:xfrm>
          <a:off x="838200" y="1825625"/>
          <a:ext cx="4670834" cy="39465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a:extLst>
              <a:ext uri="{FF2B5EF4-FFF2-40B4-BE49-F238E27FC236}">
                <a16:creationId xmlns:a16="http://schemas.microsoft.com/office/drawing/2014/main" id="{5A8E2387-7C41-8889-47F1-560CD5CE0795}"/>
              </a:ext>
            </a:extLst>
          </p:cNvPr>
          <p:cNvGraphicFramePr/>
          <p:nvPr>
            <p:extLst>
              <p:ext uri="{D42A27DB-BD31-4B8C-83A1-F6EECF244321}">
                <p14:modId xmlns:p14="http://schemas.microsoft.com/office/powerpoint/2010/main" val="1984880588"/>
              </p:ext>
            </p:extLst>
          </p:nvPr>
        </p:nvGraphicFramePr>
        <p:xfrm>
          <a:off x="5509034" y="1973262"/>
          <a:ext cx="6075760" cy="353074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Rounded Corners 6">
            <a:extLst>
              <a:ext uri="{FF2B5EF4-FFF2-40B4-BE49-F238E27FC236}">
                <a16:creationId xmlns:a16="http://schemas.microsoft.com/office/drawing/2014/main" id="{A69481AD-DF55-D015-6594-61996FCE92CA}"/>
              </a:ext>
            </a:extLst>
          </p:cNvPr>
          <p:cNvSpPr/>
          <p:nvPr/>
        </p:nvSpPr>
        <p:spPr>
          <a:xfrm flipH="1">
            <a:off x="8913824" y="688479"/>
            <a:ext cx="2568928" cy="843613"/>
          </a:xfrm>
          <a:prstGeom prst="roundRect">
            <a:avLst/>
          </a:prstGeom>
          <a:ln/>
        </p:spPr>
        <p:style>
          <a:lnRef idx="3">
            <a:schemeClr val="lt1"/>
          </a:lnRef>
          <a:fillRef idx="1">
            <a:schemeClr val="accent6"/>
          </a:fillRef>
          <a:effectRef idx="1">
            <a:schemeClr val="accent6"/>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Total optimism down 19% pts YoY</a:t>
            </a:r>
          </a:p>
        </p:txBody>
      </p:sp>
    </p:spTree>
    <p:extLst>
      <p:ext uri="{BB962C8B-B14F-4D97-AF65-F5344CB8AC3E}">
        <p14:creationId xmlns:p14="http://schemas.microsoft.com/office/powerpoint/2010/main" val="16273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2DD8E-955D-F64D-A82C-19A950F446E5}"/>
              </a:ext>
            </a:extLst>
          </p:cNvPr>
          <p:cNvSpPr>
            <a:spLocks noGrp="1"/>
          </p:cNvSpPr>
          <p:nvPr>
            <p:ph type="title"/>
          </p:nvPr>
        </p:nvSpPr>
        <p:spPr/>
        <p:txBody>
          <a:bodyPr>
            <a:noAutofit/>
          </a:bodyPr>
          <a:lstStyle/>
          <a:p>
            <a:r>
              <a:rPr lang="en-CA">
                <a:latin typeface="Poppins"/>
                <a:cs typeface="Poppins"/>
              </a:rPr>
              <a:t>Supply chain concerns </a:t>
            </a:r>
            <a:r>
              <a:rPr lang="en-CA">
                <a:solidFill>
                  <a:srgbClr val="49C5B1"/>
                </a:solidFill>
                <a:latin typeface="Poppins"/>
                <a:cs typeface="Poppins"/>
              </a:rPr>
              <a:t>decline</a:t>
            </a:r>
          </a:p>
        </p:txBody>
      </p:sp>
      <p:graphicFrame>
        <p:nvGraphicFramePr>
          <p:cNvPr id="4" name="Content Placeholder 3">
            <a:extLst>
              <a:ext uri="{FF2B5EF4-FFF2-40B4-BE49-F238E27FC236}">
                <a16:creationId xmlns:a16="http://schemas.microsoft.com/office/drawing/2014/main" id="{F9E4A1C0-59D8-7D67-5E4F-D547E4A749F8}"/>
              </a:ext>
            </a:extLst>
          </p:cNvPr>
          <p:cNvGraphicFramePr>
            <a:graphicFrameLocks noGrp="1"/>
          </p:cNvGraphicFramePr>
          <p:nvPr>
            <p:ph idx="1"/>
            <p:extLst>
              <p:ext uri="{D42A27DB-BD31-4B8C-83A1-F6EECF244321}">
                <p14:modId xmlns:p14="http://schemas.microsoft.com/office/powerpoint/2010/main" val="3662835631"/>
              </p:ext>
            </p:extLst>
          </p:nvPr>
        </p:nvGraphicFramePr>
        <p:xfrm>
          <a:off x="838200" y="1825625"/>
          <a:ext cx="8035456" cy="394652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Rounded Corners 6">
            <a:extLst>
              <a:ext uri="{FF2B5EF4-FFF2-40B4-BE49-F238E27FC236}">
                <a16:creationId xmlns:a16="http://schemas.microsoft.com/office/drawing/2014/main" id="{73780E0E-D426-36B0-D813-C48835590EC2}"/>
              </a:ext>
            </a:extLst>
          </p:cNvPr>
          <p:cNvSpPr/>
          <p:nvPr/>
        </p:nvSpPr>
        <p:spPr>
          <a:xfrm flipH="1">
            <a:off x="9145375" y="2578593"/>
            <a:ext cx="2080724" cy="2001111"/>
          </a:xfrm>
          <a:prstGeom prst="roundRect">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20% decrease in those who expect supply chains to worsen over last quarter</a:t>
            </a:r>
          </a:p>
        </p:txBody>
      </p:sp>
    </p:spTree>
    <p:extLst>
      <p:ext uri="{BB962C8B-B14F-4D97-AF65-F5344CB8AC3E}">
        <p14:creationId xmlns:p14="http://schemas.microsoft.com/office/powerpoint/2010/main" val="1431002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7439-AEDF-2A4C-71BD-90EF53BC2517}"/>
              </a:ext>
            </a:extLst>
          </p:cNvPr>
          <p:cNvSpPr>
            <a:spLocks noGrp="1"/>
          </p:cNvSpPr>
          <p:nvPr>
            <p:ph type="title"/>
          </p:nvPr>
        </p:nvSpPr>
        <p:spPr/>
        <p:txBody>
          <a:bodyPr/>
          <a:lstStyle/>
          <a:p>
            <a:r>
              <a:rPr lang="en-CA"/>
              <a:t>Supply chain </a:t>
            </a:r>
            <a:r>
              <a:rPr lang="en-CA">
                <a:solidFill>
                  <a:schemeClr val="accent5"/>
                </a:solidFill>
              </a:rPr>
              <a:t>expectations drop</a:t>
            </a:r>
          </a:p>
        </p:txBody>
      </p:sp>
      <p:graphicFrame>
        <p:nvGraphicFramePr>
          <p:cNvPr id="5" name="Chart 4">
            <a:extLst>
              <a:ext uri="{FF2B5EF4-FFF2-40B4-BE49-F238E27FC236}">
                <a16:creationId xmlns:a16="http://schemas.microsoft.com/office/drawing/2014/main" id="{A5375CC3-6DFC-4A2A-D1CF-BD420AE2F322}"/>
              </a:ext>
            </a:extLst>
          </p:cNvPr>
          <p:cNvGraphicFramePr/>
          <p:nvPr>
            <p:extLst>
              <p:ext uri="{D42A27DB-BD31-4B8C-83A1-F6EECF244321}">
                <p14:modId xmlns:p14="http://schemas.microsoft.com/office/powerpoint/2010/main" val="1715115786"/>
              </p:ext>
            </p:extLst>
          </p:nvPr>
        </p:nvGraphicFramePr>
        <p:xfrm>
          <a:off x="5128022" y="1715559"/>
          <a:ext cx="4355592" cy="419122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Chart 2">
            <a:extLst>
              <a:ext uri="{FF2B5EF4-FFF2-40B4-BE49-F238E27FC236}">
                <a16:creationId xmlns:a16="http://schemas.microsoft.com/office/drawing/2014/main" id="{729796E0-83C5-D5CE-EF35-8FF5165047D6}"/>
              </a:ext>
            </a:extLst>
          </p:cNvPr>
          <p:cNvGraphicFramePr/>
          <p:nvPr>
            <p:extLst>
              <p:ext uri="{D42A27DB-BD31-4B8C-83A1-F6EECF244321}">
                <p14:modId xmlns:p14="http://schemas.microsoft.com/office/powerpoint/2010/main" val="1940545588"/>
              </p:ext>
            </p:extLst>
          </p:nvPr>
        </p:nvGraphicFramePr>
        <p:xfrm>
          <a:off x="520446" y="1715559"/>
          <a:ext cx="4355592" cy="4191222"/>
        </p:xfrm>
        <a:graphic>
          <a:graphicData uri="http://schemas.openxmlformats.org/drawingml/2006/chart">
            <c:chart xmlns:c="http://schemas.openxmlformats.org/drawingml/2006/chart" xmlns:r="http://schemas.openxmlformats.org/officeDocument/2006/relationships" r:id="rId3"/>
          </a:graphicData>
        </a:graphic>
      </p:graphicFrame>
      <p:sp>
        <p:nvSpPr>
          <p:cNvPr id="9" name="Rectangle: Rounded Corners 8">
            <a:extLst>
              <a:ext uri="{FF2B5EF4-FFF2-40B4-BE49-F238E27FC236}">
                <a16:creationId xmlns:a16="http://schemas.microsoft.com/office/drawing/2014/main" id="{66863EEE-7C74-F9B4-F8FD-A14762C7F46A}"/>
              </a:ext>
            </a:extLst>
          </p:cNvPr>
          <p:cNvSpPr/>
          <p:nvPr/>
        </p:nvSpPr>
        <p:spPr>
          <a:xfrm flipH="1">
            <a:off x="9851664" y="2663687"/>
            <a:ext cx="1917633" cy="1900361"/>
          </a:xfrm>
          <a:prstGeom prst="roundRect">
            <a:avLst/>
          </a:prstGeom>
          <a:ln/>
        </p:spPr>
        <p:style>
          <a:lnRef idx="3">
            <a:schemeClr val="lt1"/>
          </a:lnRef>
          <a:fillRef idx="1">
            <a:schemeClr val="accent5"/>
          </a:fillRef>
          <a:effectRef idx="1">
            <a:schemeClr val="accent5"/>
          </a:effectRef>
          <a:fontRef idx="minor">
            <a:schemeClr val="lt1"/>
          </a:fontRef>
        </p:style>
        <p:txBody>
          <a:bodyPr rtlCol="0" anchor="ctr"/>
          <a:lstStyle/>
          <a:p>
            <a:pPr algn="ctr"/>
            <a:r>
              <a:rPr lang="en-CA" sz="1600" b="1">
                <a:solidFill>
                  <a:schemeClr val="bg1"/>
                </a:solidFill>
                <a:latin typeface="Poppins"/>
                <a:cs typeface="Poppins"/>
              </a:rPr>
              <a:t>61% decrease in those who expect supply chain challenges to improve YoY</a:t>
            </a:r>
            <a:endParaRPr lang="en-US" sz="1600">
              <a:solidFill>
                <a:schemeClr val="bg1"/>
              </a:solidFill>
            </a:endParaRPr>
          </a:p>
        </p:txBody>
      </p:sp>
    </p:spTree>
    <p:extLst>
      <p:ext uri="{BB962C8B-B14F-4D97-AF65-F5344CB8AC3E}">
        <p14:creationId xmlns:p14="http://schemas.microsoft.com/office/powerpoint/2010/main" val="2776268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F899B-80ED-50FC-74C0-04F55030E2D8}"/>
              </a:ext>
            </a:extLst>
          </p:cNvPr>
          <p:cNvSpPr>
            <a:spLocks noGrp="1"/>
          </p:cNvSpPr>
          <p:nvPr>
            <p:ph type="title"/>
          </p:nvPr>
        </p:nvSpPr>
        <p:spPr/>
        <p:txBody>
          <a:bodyPr>
            <a:normAutofit/>
          </a:bodyPr>
          <a:lstStyle/>
          <a:p>
            <a:r>
              <a:rPr lang="en-US">
                <a:solidFill>
                  <a:schemeClr val="accent2"/>
                </a:solidFill>
                <a:latin typeface="Poppins" panose="00000500000000000000" pitchFamily="2" charset="0"/>
                <a:cs typeface="Poppins" panose="00000500000000000000" pitchFamily="2" charset="0"/>
              </a:rPr>
              <a:t>Labour-related</a:t>
            </a:r>
            <a:r>
              <a:rPr lang="en-US">
                <a:latin typeface="Poppins" panose="00000500000000000000" pitchFamily="2" charset="0"/>
                <a:cs typeface="Poppins" panose="00000500000000000000" pitchFamily="2" charset="0"/>
              </a:rPr>
              <a:t> concerns decline</a:t>
            </a:r>
            <a:endParaRPr lang="en-CA">
              <a:latin typeface="Poppins" panose="00000500000000000000" pitchFamily="2" charset="0"/>
              <a:cs typeface="Poppins" panose="00000500000000000000" pitchFamily="2" charset="0"/>
            </a:endParaRPr>
          </a:p>
        </p:txBody>
      </p:sp>
      <p:graphicFrame>
        <p:nvGraphicFramePr>
          <p:cNvPr id="4" name="Content Placeholder 3">
            <a:extLst>
              <a:ext uri="{FF2B5EF4-FFF2-40B4-BE49-F238E27FC236}">
                <a16:creationId xmlns:a16="http://schemas.microsoft.com/office/drawing/2014/main" id="{91D20E95-8828-F98B-5E3A-2E7957D37ED0}"/>
              </a:ext>
            </a:extLst>
          </p:cNvPr>
          <p:cNvGraphicFramePr>
            <a:graphicFrameLocks noGrp="1"/>
          </p:cNvGraphicFramePr>
          <p:nvPr>
            <p:ph idx="1"/>
            <p:extLst>
              <p:ext uri="{D42A27DB-BD31-4B8C-83A1-F6EECF244321}">
                <p14:modId xmlns:p14="http://schemas.microsoft.com/office/powerpoint/2010/main" val="3220678427"/>
              </p:ext>
            </p:extLst>
          </p:nvPr>
        </p:nvGraphicFramePr>
        <p:xfrm>
          <a:off x="838200" y="1825625"/>
          <a:ext cx="8973710" cy="394652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Rounded Corners 5">
            <a:extLst>
              <a:ext uri="{FF2B5EF4-FFF2-40B4-BE49-F238E27FC236}">
                <a16:creationId xmlns:a16="http://schemas.microsoft.com/office/drawing/2014/main" id="{D5891ED9-C5E9-680F-5E78-0098480BCCBE}"/>
              </a:ext>
            </a:extLst>
          </p:cNvPr>
          <p:cNvSpPr/>
          <p:nvPr/>
        </p:nvSpPr>
        <p:spPr>
          <a:xfrm flipH="1">
            <a:off x="9891423" y="2329385"/>
            <a:ext cx="1763858" cy="2735249"/>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26% of construction businesses indicated recruiting skilled employees as an obstacle </a:t>
            </a:r>
          </a:p>
        </p:txBody>
      </p:sp>
    </p:spTree>
    <p:extLst>
      <p:ext uri="{BB962C8B-B14F-4D97-AF65-F5344CB8AC3E}">
        <p14:creationId xmlns:p14="http://schemas.microsoft.com/office/powerpoint/2010/main" val="217783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BB182-469E-5602-7981-2864B8CDD835}"/>
              </a:ext>
            </a:extLst>
          </p:cNvPr>
          <p:cNvSpPr>
            <a:spLocks noGrp="1"/>
          </p:cNvSpPr>
          <p:nvPr>
            <p:ph type="title"/>
          </p:nvPr>
        </p:nvSpPr>
        <p:spPr/>
        <p:txBody>
          <a:bodyPr>
            <a:normAutofit/>
          </a:bodyPr>
          <a:lstStyle/>
          <a:p>
            <a:r>
              <a:rPr lang="en-CA"/>
              <a:t>Top five obstacles are </a:t>
            </a:r>
            <a:r>
              <a:rPr lang="en-CA">
                <a:solidFill>
                  <a:srgbClr val="041E42"/>
                </a:solidFill>
              </a:rPr>
              <a:t>cost related</a:t>
            </a:r>
          </a:p>
        </p:txBody>
      </p:sp>
      <p:graphicFrame>
        <p:nvGraphicFramePr>
          <p:cNvPr id="4" name="Chart 3">
            <a:extLst>
              <a:ext uri="{FF2B5EF4-FFF2-40B4-BE49-F238E27FC236}">
                <a16:creationId xmlns:a16="http://schemas.microsoft.com/office/drawing/2014/main" id="{9D69A696-EE42-DAC7-0295-57E359414C72}"/>
              </a:ext>
            </a:extLst>
          </p:cNvPr>
          <p:cNvGraphicFramePr/>
          <p:nvPr>
            <p:extLst>
              <p:ext uri="{D42A27DB-BD31-4B8C-83A1-F6EECF244321}">
                <p14:modId xmlns:p14="http://schemas.microsoft.com/office/powerpoint/2010/main" val="1653073100"/>
              </p:ext>
            </p:extLst>
          </p:nvPr>
        </p:nvGraphicFramePr>
        <p:xfrm>
          <a:off x="1436312" y="1829578"/>
          <a:ext cx="8320734" cy="4025900"/>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Rounded Corners 5">
            <a:extLst>
              <a:ext uri="{FF2B5EF4-FFF2-40B4-BE49-F238E27FC236}">
                <a16:creationId xmlns:a16="http://schemas.microsoft.com/office/drawing/2014/main" id="{6961159B-2C52-B24E-F17E-5A31A4A75843}"/>
              </a:ext>
            </a:extLst>
          </p:cNvPr>
          <p:cNvSpPr/>
          <p:nvPr/>
        </p:nvSpPr>
        <p:spPr>
          <a:xfrm flipH="1">
            <a:off x="8884575" y="2553652"/>
            <a:ext cx="2568928" cy="1750695"/>
          </a:xfrm>
          <a:prstGeom prst="roundRect">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en-CA" sz="1600" b="1">
                <a:solidFill>
                  <a:schemeClr val="bg1"/>
                </a:solidFill>
                <a:latin typeface="Poppins" panose="00000500000000000000" pitchFamily="2" charset="0"/>
                <a:cs typeface="Poppins" panose="00000500000000000000" pitchFamily="2" charset="0"/>
              </a:rPr>
              <a:t>37% of businesses expect their profitability to decline in the next quarter</a:t>
            </a:r>
          </a:p>
        </p:txBody>
      </p:sp>
    </p:spTree>
    <p:extLst>
      <p:ext uri="{BB962C8B-B14F-4D97-AF65-F5344CB8AC3E}">
        <p14:creationId xmlns:p14="http://schemas.microsoft.com/office/powerpoint/2010/main" val="3700113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2480-9AB5-C28D-9F70-A218BA6FB7DE}"/>
              </a:ext>
            </a:extLst>
          </p:cNvPr>
          <p:cNvSpPr>
            <a:spLocks noGrp="1"/>
          </p:cNvSpPr>
          <p:nvPr>
            <p:ph type="title"/>
          </p:nvPr>
        </p:nvSpPr>
        <p:spPr/>
        <p:txBody>
          <a:bodyPr/>
          <a:lstStyle/>
          <a:p>
            <a:r>
              <a:rPr lang="en-CA"/>
              <a:t>Cashflow and debt	</a:t>
            </a:r>
          </a:p>
        </p:txBody>
      </p:sp>
      <p:graphicFrame>
        <p:nvGraphicFramePr>
          <p:cNvPr id="10" name="Content Placeholder 3">
            <a:extLst>
              <a:ext uri="{FF2B5EF4-FFF2-40B4-BE49-F238E27FC236}">
                <a16:creationId xmlns:a16="http://schemas.microsoft.com/office/drawing/2014/main" id="{348FADE7-D488-A018-D492-3C934D120E46}"/>
              </a:ext>
            </a:extLst>
          </p:cNvPr>
          <p:cNvGraphicFramePr>
            <a:graphicFrameLocks noGrp="1"/>
          </p:cNvGraphicFramePr>
          <p:nvPr>
            <p:ph idx="4294967295"/>
            <p:extLst>
              <p:ext uri="{D42A27DB-BD31-4B8C-83A1-F6EECF244321}">
                <p14:modId xmlns:p14="http://schemas.microsoft.com/office/powerpoint/2010/main" val="2135336056"/>
              </p:ext>
            </p:extLst>
          </p:nvPr>
        </p:nvGraphicFramePr>
        <p:xfrm>
          <a:off x="763325" y="1732259"/>
          <a:ext cx="6553200" cy="3839735"/>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a:extLst>
              <a:ext uri="{FF2B5EF4-FFF2-40B4-BE49-F238E27FC236}">
                <a16:creationId xmlns:a16="http://schemas.microsoft.com/office/drawing/2014/main" id="{BA934372-949A-3CC6-076C-9DF9571B3AEF}"/>
              </a:ext>
            </a:extLst>
          </p:cNvPr>
          <p:cNvSpPr txBox="1"/>
          <p:nvPr/>
        </p:nvSpPr>
        <p:spPr>
          <a:xfrm>
            <a:off x="7858622" y="1773068"/>
            <a:ext cx="4248150" cy="4247317"/>
          </a:xfrm>
          <a:prstGeom prst="rect">
            <a:avLst/>
          </a:prstGeom>
          <a:noFill/>
        </p:spPr>
        <p:txBody>
          <a:bodyPr wrap="square" rtlCol="0">
            <a:spAutoFit/>
          </a:bodyPr>
          <a:lstStyle/>
          <a:p>
            <a:r>
              <a:rPr lang="en-CA" b="1">
                <a:solidFill>
                  <a:schemeClr val="accent2"/>
                </a:solidFill>
                <a:latin typeface="Poppins" panose="00000500000000000000" pitchFamily="2" charset="0"/>
                <a:cs typeface="Poppins" panose="00000500000000000000" pitchFamily="2" charset="0"/>
              </a:rPr>
              <a:t>65%</a:t>
            </a:r>
            <a:r>
              <a:rPr lang="en-CA">
                <a:solidFill>
                  <a:schemeClr val="accent2"/>
                </a:solidFill>
                <a:latin typeface="Poppins" panose="00000500000000000000" pitchFamily="2" charset="0"/>
                <a:cs typeface="Poppins" panose="00000500000000000000" pitchFamily="2" charset="0"/>
              </a:rPr>
              <a:t> of businesses can take on more debt, </a:t>
            </a:r>
            <a:r>
              <a:rPr lang="en-CA" b="1">
                <a:solidFill>
                  <a:schemeClr val="accent2"/>
                </a:solidFill>
                <a:latin typeface="Poppins" panose="00000500000000000000" pitchFamily="2" charset="0"/>
                <a:cs typeface="Poppins" panose="00000500000000000000" pitchFamily="2" charset="0"/>
              </a:rPr>
              <a:t>23%</a:t>
            </a:r>
            <a:r>
              <a:rPr lang="en-CA">
                <a:solidFill>
                  <a:schemeClr val="accent2"/>
                </a:solidFill>
                <a:latin typeface="Poppins" panose="00000500000000000000" pitchFamily="2" charset="0"/>
                <a:cs typeface="Poppins" panose="00000500000000000000" pitchFamily="2" charset="0"/>
              </a:rPr>
              <a:t> cannot. </a:t>
            </a:r>
            <a:r>
              <a:rPr lang="en-CA" b="1">
                <a:solidFill>
                  <a:schemeClr val="accent2"/>
                </a:solidFill>
                <a:latin typeface="Poppins" panose="00000500000000000000" pitchFamily="2" charset="0"/>
                <a:cs typeface="Poppins" panose="00000500000000000000" pitchFamily="2" charset="0"/>
              </a:rPr>
              <a:t>Of those that cannot:</a:t>
            </a:r>
          </a:p>
          <a:p>
            <a:pPr marL="285750" indent="-285750">
              <a:buFont typeface="Arial" panose="020B0604020202020204" pitchFamily="34" charset="0"/>
              <a:buChar char="•"/>
            </a:pPr>
            <a:endParaRPr lang="en-CA" b="1">
              <a:solidFill>
                <a:srgbClr val="041E42"/>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CA" b="1">
                <a:solidFill>
                  <a:srgbClr val="041E42"/>
                </a:solidFill>
                <a:latin typeface="Poppins" panose="00000500000000000000" pitchFamily="2" charset="0"/>
                <a:cs typeface="Poppins" panose="00000500000000000000" pitchFamily="2" charset="0"/>
              </a:rPr>
              <a:t>45% </a:t>
            </a:r>
            <a:r>
              <a:rPr lang="en-CA">
                <a:solidFill>
                  <a:srgbClr val="041E42"/>
                </a:solidFill>
                <a:latin typeface="Poppins" panose="00000500000000000000" pitchFamily="2" charset="0"/>
                <a:cs typeface="Poppins" panose="00000500000000000000" pitchFamily="2" charset="0"/>
              </a:rPr>
              <a:t>lack confidence in future sales</a:t>
            </a:r>
          </a:p>
          <a:p>
            <a:pPr marL="742950" lvl="1" indent="-285750">
              <a:buFont typeface="Arial" panose="020B0604020202020204" pitchFamily="34" charset="0"/>
              <a:buChar char="•"/>
            </a:pPr>
            <a:endParaRPr lang="en-CA">
              <a:solidFill>
                <a:srgbClr val="041E42"/>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CA" b="1">
                <a:solidFill>
                  <a:srgbClr val="041E42"/>
                </a:solidFill>
                <a:latin typeface="Poppins" panose="00000500000000000000" pitchFamily="2" charset="0"/>
                <a:cs typeface="Poppins" panose="00000500000000000000" pitchFamily="2" charset="0"/>
              </a:rPr>
              <a:t>37% </a:t>
            </a:r>
            <a:r>
              <a:rPr lang="en-CA">
                <a:solidFill>
                  <a:srgbClr val="041E42"/>
                </a:solidFill>
                <a:latin typeface="Poppins" panose="00000500000000000000" pitchFamily="2" charset="0"/>
                <a:cs typeface="Poppins" panose="00000500000000000000" pitchFamily="2" charset="0"/>
              </a:rPr>
              <a:t>cite cash flow concerns</a:t>
            </a:r>
          </a:p>
          <a:p>
            <a:pPr marL="742950" lvl="1" indent="-285750">
              <a:buFont typeface="Arial" panose="020B0604020202020204" pitchFamily="34" charset="0"/>
              <a:buChar char="•"/>
            </a:pPr>
            <a:endParaRPr lang="en-CA">
              <a:solidFill>
                <a:srgbClr val="041E42"/>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r>
              <a:rPr lang="en-CA" b="1">
                <a:solidFill>
                  <a:srgbClr val="041E42"/>
                </a:solidFill>
                <a:latin typeface="Poppins" panose="00000500000000000000" pitchFamily="2" charset="0"/>
                <a:cs typeface="Poppins" panose="00000500000000000000" pitchFamily="2" charset="0"/>
              </a:rPr>
              <a:t>17% </a:t>
            </a:r>
            <a:r>
              <a:rPr lang="en-CA">
                <a:solidFill>
                  <a:srgbClr val="041E42"/>
                </a:solidFill>
                <a:latin typeface="Poppins" panose="00000500000000000000" pitchFamily="2" charset="0"/>
                <a:cs typeface="Poppins" panose="00000500000000000000" pitchFamily="2" charset="0"/>
              </a:rPr>
              <a:t>believe that interests rates are unfavourable</a:t>
            </a:r>
          </a:p>
          <a:p>
            <a:pPr marL="742950" lvl="1" indent="-285750">
              <a:buFont typeface="Arial" panose="020B0604020202020204" pitchFamily="34" charset="0"/>
              <a:buChar char="•"/>
            </a:pPr>
            <a:endParaRPr lang="en-CA">
              <a:solidFill>
                <a:schemeClr val="accent1"/>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endParaRPr lang="en-CA">
              <a:solidFill>
                <a:srgbClr val="0076C0"/>
              </a:solidFill>
              <a:latin typeface="Poppins" panose="00000500000000000000" pitchFamily="2" charset="0"/>
              <a:cs typeface="Poppins" panose="00000500000000000000" pitchFamily="2" charset="0"/>
            </a:endParaRPr>
          </a:p>
          <a:p>
            <a:pPr marL="742950" lvl="1" indent="-285750">
              <a:buFont typeface="Arial" panose="020B0604020202020204" pitchFamily="34" charset="0"/>
              <a:buChar char="•"/>
            </a:pPr>
            <a:endParaRPr lang="en-CA">
              <a:solidFill>
                <a:prstClr val="black"/>
              </a:solidFill>
              <a:latin typeface="Poppins" panose="00000500000000000000" pitchFamily="2" charset="0"/>
              <a:cs typeface="Poppins" panose="00000500000000000000" pitchFamily="2" charset="0"/>
            </a:endParaRPr>
          </a:p>
          <a:p>
            <a:endParaRPr lang="en-CA"/>
          </a:p>
        </p:txBody>
      </p:sp>
    </p:spTree>
    <p:extLst>
      <p:ext uri="{BB962C8B-B14F-4D97-AF65-F5344CB8AC3E}">
        <p14:creationId xmlns:p14="http://schemas.microsoft.com/office/powerpoint/2010/main" val="1915134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9023B-DB00-5428-E0FA-470FD9C0F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F5C6B5-8E67-AF3A-79E6-3164A830919B}"/>
              </a:ext>
            </a:extLst>
          </p:cNvPr>
          <p:cNvSpPr>
            <a:spLocks noGrp="1"/>
          </p:cNvSpPr>
          <p:nvPr>
            <p:ph type="title"/>
          </p:nvPr>
        </p:nvSpPr>
        <p:spPr>
          <a:xfrm>
            <a:off x="838200" y="447505"/>
            <a:ext cx="10515600" cy="1325563"/>
          </a:xfrm>
        </p:spPr>
        <p:txBody>
          <a:bodyPr anchor="ctr">
            <a:normAutofit/>
          </a:bodyPr>
          <a:lstStyle/>
          <a:p>
            <a:r>
              <a:rPr lang="en-CA"/>
              <a:t>The role of government</a:t>
            </a:r>
          </a:p>
        </p:txBody>
      </p:sp>
      <p:graphicFrame>
        <p:nvGraphicFramePr>
          <p:cNvPr id="6" name="Content Placeholder 3">
            <a:extLst>
              <a:ext uri="{FF2B5EF4-FFF2-40B4-BE49-F238E27FC236}">
                <a16:creationId xmlns:a16="http://schemas.microsoft.com/office/drawing/2014/main" id="{E2E7BCF1-9C72-ED3D-0618-07D7AAAEEB6E}"/>
              </a:ext>
            </a:extLst>
          </p:cNvPr>
          <p:cNvGraphicFramePr>
            <a:graphicFrameLocks noGrp="1"/>
          </p:cNvGraphicFramePr>
          <p:nvPr>
            <p:ph idx="1"/>
            <p:extLst>
              <p:ext uri="{D42A27DB-BD31-4B8C-83A1-F6EECF244321}">
                <p14:modId xmlns:p14="http://schemas.microsoft.com/office/powerpoint/2010/main" val="1635189010"/>
              </p:ext>
            </p:extLst>
          </p:nvPr>
        </p:nvGraphicFramePr>
        <p:xfrm>
          <a:off x="1004277" y="1467357"/>
          <a:ext cx="10515600" cy="42847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117960"/>
      </p:ext>
    </p:extLst>
  </p:cSld>
  <p:clrMapOvr>
    <a:masterClrMapping/>
  </p:clrMapOvr>
</p:sld>
</file>

<file path=ppt/theme/theme1.xml><?xml version="1.0" encoding="utf-8"?>
<a:theme xmlns:a="http://schemas.openxmlformats.org/drawingml/2006/main" name="Standard Slide Blu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Slide Navy">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tandard Slide Teal">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tandard Slide Yellow">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tandard Slide Purpl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tandard Slide Pink">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Calgary Chamber Title Slid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Image Left Blu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Image Left Navy">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Image Left Teal">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Image Left Yellow">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Image Left Purpl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Image Left Pink">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Image Right Blu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Image Right Navy">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Image Right Teal">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Image Right Yellow">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Image Right Purple">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Image Right Pink">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Image Left Blank">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Image Right Blank">
  <a:themeElements>
    <a:clrScheme name="Calgary Chamber Colours">
      <a:dk1>
        <a:srgbClr val="000000"/>
      </a:dk1>
      <a:lt1>
        <a:srgbClr val="FFFFFF"/>
      </a:lt1>
      <a:dk2>
        <a:srgbClr val="000000"/>
      </a:dk2>
      <a:lt2>
        <a:srgbClr val="E7E6E6"/>
      </a:lt2>
      <a:accent1>
        <a:srgbClr val="0076C0"/>
      </a:accent1>
      <a:accent2>
        <a:srgbClr val="041E41"/>
      </a:accent2>
      <a:accent3>
        <a:srgbClr val="49C5B1"/>
      </a:accent3>
      <a:accent4>
        <a:srgbClr val="FFBF3F"/>
      </a:accent4>
      <a:accent5>
        <a:srgbClr val="6F7BD6"/>
      </a:accent5>
      <a:accent6>
        <a:srgbClr val="D25B73"/>
      </a:accent6>
      <a:hlink>
        <a:srgbClr val="0076C0"/>
      </a:hlink>
      <a:folHlink>
        <a:srgbClr val="041E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9E539BB25BBF47859A5A43613A9BF6" ma:contentTypeVersion="18" ma:contentTypeDescription="Create a new document." ma:contentTypeScope="" ma:versionID="98843a6bb5fc9d99eca04a5053b0b98c">
  <xsd:schema xmlns:xsd="http://www.w3.org/2001/XMLSchema" xmlns:xs="http://www.w3.org/2001/XMLSchema" xmlns:p="http://schemas.microsoft.com/office/2006/metadata/properties" xmlns:ns2="26144d37-3f9f-4e4a-b5d6-e97463f54e64" xmlns:ns3="ba40d3ec-c7b1-4edd-8e54-99f51a0aa7e2" targetNamespace="http://schemas.microsoft.com/office/2006/metadata/properties" ma:root="true" ma:fieldsID="4310069ad182fd6873c7b1661d9bcf0b" ns2:_="" ns3:_="">
    <xsd:import namespace="26144d37-3f9f-4e4a-b5d6-e97463f54e64"/>
    <xsd:import namespace="ba40d3ec-c7b1-4edd-8e54-99f51a0aa7e2"/>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144d37-3f9f-4e4a-b5d6-e97463f54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b37c03c-b3b9-41c9-b7b4-eeb157005d43"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40d3ec-c7b1-4edd-8e54-99f51a0aa7e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e1ebd88-2654-4d16-9adb-187de8a1a0b8}" ma:internalName="TaxCatchAll" ma:showField="CatchAllData" ma:web="ba40d3ec-c7b1-4edd-8e54-99f51a0aa7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ba40d3ec-c7b1-4edd-8e54-99f51a0aa7e2" xsi:nil="true"/>
    <lcf76f155ced4ddcb4097134ff3c332f xmlns="26144d37-3f9f-4e4a-b5d6-e97463f54e6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C2EC72-5F2F-4250-AA87-25EAB23F7852}">
  <ds:schemaRefs>
    <ds:schemaRef ds:uri="26144d37-3f9f-4e4a-b5d6-e97463f54e64"/>
    <ds:schemaRef ds:uri="ba40d3ec-c7b1-4edd-8e54-99f51a0aa7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B743A90-424C-462E-AA27-F5E7BF339187}">
  <ds:schemaRefs>
    <ds:schemaRef ds:uri="http://schemas.microsoft.com/office/2006/documentManagement/types"/>
    <ds:schemaRef ds:uri="26144d37-3f9f-4e4a-b5d6-e97463f54e64"/>
    <ds:schemaRef ds:uri="http://purl.org/dc/terms/"/>
    <ds:schemaRef ds:uri="http://www.w3.org/XML/1998/namespace"/>
    <ds:schemaRef ds:uri="http://schemas.openxmlformats.org/package/2006/metadata/core-properties"/>
    <ds:schemaRef ds:uri="http://schemas.microsoft.com/office/2006/metadata/properties"/>
    <ds:schemaRef ds:uri="http://purl.org/dc/dcmitype/"/>
    <ds:schemaRef ds:uri="ba40d3ec-c7b1-4edd-8e54-99f51a0aa7e2"/>
    <ds:schemaRef ds:uri="http://schemas.microsoft.com/office/infopath/2007/PartnerControls"/>
    <ds:schemaRef ds:uri="http://purl.org/dc/elements/1.1/"/>
  </ds:schemaRefs>
</ds:datastoreItem>
</file>

<file path=customXml/itemProps3.xml><?xml version="1.0" encoding="utf-8"?>
<ds:datastoreItem xmlns:ds="http://schemas.openxmlformats.org/officeDocument/2006/customXml" ds:itemID="{EB60DE8C-6050-435B-9185-CCA6E0673BC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TotalTime>
  <Words>473</Words>
  <Application>Microsoft Office PowerPoint</Application>
  <PresentationFormat>Widescreen</PresentationFormat>
  <Paragraphs>94</Paragraphs>
  <Slides>9</Slides>
  <Notes>0</Notes>
  <HiddenSlides>0</HiddenSlides>
  <MMClips>0</MMClips>
  <ScaleCrop>false</ScaleCrop>
  <HeadingPairs>
    <vt:vector size="6" baseType="variant">
      <vt:variant>
        <vt:lpstr>Fonts Used</vt:lpstr>
      </vt:variant>
      <vt:variant>
        <vt:i4>4</vt:i4>
      </vt:variant>
      <vt:variant>
        <vt:lpstr>Theme</vt:lpstr>
      </vt:variant>
      <vt:variant>
        <vt:i4>21</vt:i4>
      </vt:variant>
      <vt:variant>
        <vt:lpstr>Slide Titles</vt:lpstr>
      </vt:variant>
      <vt:variant>
        <vt:i4>9</vt:i4>
      </vt:variant>
    </vt:vector>
  </HeadingPairs>
  <TitlesOfParts>
    <vt:vector size="34" baseType="lpstr">
      <vt:lpstr>Arial</vt:lpstr>
      <vt:lpstr>Poppins</vt:lpstr>
      <vt:lpstr>Futura Std Medium</vt:lpstr>
      <vt:lpstr>Calibri</vt:lpstr>
      <vt:lpstr>Standard Slide Blue</vt:lpstr>
      <vt:lpstr>Standard Slide Navy</vt:lpstr>
      <vt:lpstr>Standard Slide Teal</vt:lpstr>
      <vt:lpstr>Standard Slide Yellow</vt:lpstr>
      <vt:lpstr>Standard Slide Purple</vt:lpstr>
      <vt:lpstr>Standard Slide Pink</vt:lpstr>
      <vt:lpstr>Calgary Chamber Title Slide</vt:lpstr>
      <vt:lpstr>Image Left Blue</vt:lpstr>
      <vt:lpstr>Image Left Navy</vt:lpstr>
      <vt:lpstr>Image Left Teal</vt:lpstr>
      <vt:lpstr>Image Left Yellow</vt:lpstr>
      <vt:lpstr>Image Left Purple</vt:lpstr>
      <vt:lpstr>Image Left Pink</vt:lpstr>
      <vt:lpstr>Image Right Blue</vt:lpstr>
      <vt:lpstr>Image Right Navy</vt:lpstr>
      <vt:lpstr>Image Right Teal</vt:lpstr>
      <vt:lpstr>Image Right Yellow</vt:lpstr>
      <vt:lpstr>Image Right Purple</vt:lpstr>
      <vt:lpstr>Image Right Pink</vt:lpstr>
      <vt:lpstr>Image Left Blank</vt:lpstr>
      <vt:lpstr>Image Right Blank</vt:lpstr>
      <vt:lpstr>Q4 Calgary Business Conditions</vt:lpstr>
      <vt:lpstr>Key insights</vt:lpstr>
      <vt:lpstr>Business optimism drops</vt:lpstr>
      <vt:lpstr>Supply chain concerns decline</vt:lpstr>
      <vt:lpstr>Supply chain expectations drop</vt:lpstr>
      <vt:lpstr>Labour-related concerns decline</vt:lpstr>
      <vt:lpstr>Top five obstacles are cost related</vt:lpstr>
      <vt:lpstr>Cashflow and debt </vt:lpstr>
      <vt:lpstr>The role of government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Findley</dc:creator>
  <cp:lastModifiedBy>Dan Kohse</cp:lastModifiedBy>
  <cp:revision>1</cp:revision>
  <dcterms:created xsi:type="dcterms:W3CDTF">2019-01-07T05:46:43Z</dcterms:created>
  <dcterms:modified xsi:type="dcterms:W3CDTF">2026-01-28T16:27:03Z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0x010100859E539BB25BBF47859A5A43613A9BF6</vt:lpwstr>
  </property>
  <property fmtid="{D5CDD505-2E9C-101B-9397-08002B2CF9AE}" pid="3" name="MediaServiceImageTags">
    <vt:lpwstr/>
  </property>
</Properties>
</file>